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6"/>
  </p:notesMasterIdLst>
  <p:handoutMasterIdLst>
    <p:handoutMasterId r:id="rId17"/>
  </p:handoutMasterIdLst>
  <p:sldIdLst>
    <p:sldId id="298" r:id="rId5"/>
    <p:sldId id="283" r:id="rId6"/>
    <p:sldId id="302" r:id="rId7"/>
    <p:sldId id="297" r:id="rId8"/>
    <p:sldId id="292" r:id="rId9"/>
    <p:sldId id="301" r:id="rId10"/>
    <p:sldId id="284" r:id="rId11"/>
    <p:sldId id="299" r:id="rId12"/>
    <p:sldId id="300" r:id="rId13"/>
    <p:sldId id="293" r:id="rId14"/>
    <p:sldId id="296" r:id="rId15"/>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252"/>
    <a:srgbClr val="009C87"/>
    <a:srgbClr val="131F38"/>
    <a:srgbClr val="363636"/>
    <a:srgbClr val="2B2B2B"/>
    <a:srgbClr val="029A87"/>
    <a:srgbClr val="5A9F97"/>
    <a:srgbClr val="6F91AA"/>
    <a:srgbClr val="1A6169"/>
    <a:srgbClr val="7C96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5DFE9-C616-4128-B44E-9DD23F1EE701}" v="107" dt="2025-01-30T10:36:42.185"/>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69844" autoAdjust="0"/>
  </p:normalViewPr>
  <p:slideViewPr>
    <p:cSldViewPr snapToGrid="0">
      <p:cViewPr varScale="1">
        <p:scale>
          <a:sx n="79" d="100"/>
          <a:sy n="79" d="100"/>
        </p:scale>
        <p:origin x="1830" y="96"/>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84" d="100"/>
          <a:sy n="84" d="100"/>
        </p:scale>
        <p:origin x="390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46347" cy="498215"/>
          </a:xfrm>
          <a:prstGeom prst="rect">
            <a:avLst/>
          </a:prstGeom>
        </p:spPr>
        <p:txBody>
          <a:bodyPr vert="horz" lIns="95588" tIns="47794" rIns="95588" bIns="47794" rtlCol="0"/>
          <a:lstStyle>
            <a:lvl1pPr algn="l">
              <a:defRPr sz="1300"/>
            </a:lvl1pPr>
          </a:lstStyle>
          <a:p>
            <a:pPr rtl="0"/>
            <a:endParaRPr lang="fr-FR"/>
          </a:p>
        </p:txBody>
      </p:sp>
      <p:sp>
        <p:nvSpPr>
          <p:cNvPr id="3" name="Espace réservé de la date 2">
            <a:extLst>
              <a:ext uri="{FF2B5EF4-FFF2-40B4-BE49-F238E27FC236}">
                <a16:creationId xmlns:a16="http://schemas.microsoft.com/office/drawing/2014/main" id="{19FEBCAF-CB3F-4928-91AA-D61472F880C0}"/>
              </a:ext>
            </a:extLst>
          </p:cNvPr>
          <p:cNvSpPr>
            <a:spLocks noGrp="1"/>
          </p:cNvSpPr>
          <p:nvPr>
            <p:ph type="dt" sz="quarter" idx="1"/>
          </p:nvPr>
        </p:nvSpPr>
        <p:spPr>
          <a:xfrm>
            <a:off x="3851343" y="0"/>
            <a:ext cx="2946347" cy="498215"/>
          </a:xfrm>
          <a:prstGeom prst="rect">
            <a:avLst/>
          </a:prstGeom>
        </p:spPr>
        <p:txBody>
          <a:bodyPr vert="horz" lIns="95588" tIns="47794" rIns="95588" bIns="47794" rtlCol="0"/>
          <a:lstStyle>
            <a:lvl1pPr algn="r">
              <a:defRPr sz="1300"/>
            </a:lvl1pPr>
          </a:lstStyle>
          <a:p>
            <a:pPr rtl="0"/>
            <a:fld id="{EBB651C5-239C-481D-B679-C1853F3D7869}" type="datetime1">
              <a:rPr lang="fr-FR" smtClean="0"/>
              <a:t>06/02/2025</a:t>
            </a:fld>
            <a:endParaRPr lang="fr-FR" dirty="0"/>
          </a:p>
        </p:txBody>
      </p:sp>
      <p:sp>
        <p:nvSpPr>
          <p:cNvPr id="4" name="Espace réservé du pied de page 3">
            <a:extLst>
              <a:ext uri="{FF2B5EF4-FFF2-40B4-BE49-F238E27FC236}">
                <a16:creationId xmlns:a16="http://schemas.microsoft.com/office/drawing/2014/main" id="{69256698-63C6-4CCC-81CB-EA5604C30F1E}"/>
              </a:ext>
            </a:extLst>
          </p:cNvPr>
          <p:cNvSpPr>
            <a:spLocks noGrp="1"/>
          </p:cNvSpPr>
          <p:nvPr>
            <p:ph type="ftr" sz="quarter" idx="2"/>
          </p:nvPr>
        </p:nvSpPr>
        <p:spPr>
          <a:xfrm>
            <a:off x="0" y="9431600"/>
            <a:ext cx="2946347" cy="498214"/>
          </a:xfrm>
          <a:prstGeom prst="rect">
            <a:avLst/>
          </a:prstGeom>
        </p:spPr>
        <p:txBody>
          <a:bodyPr vert="horz" lIns="95588" tIns="47794" rIns="95588" bIns="47794" rtlCol="0" anchor="b"/>
          <a:lstStyle>
            <a:lvl1pPr algn="l">
              <a:defRPr sz="1300"/>
            </a:lvl1pPr>
          </a:lstStyle>
          <a:p>
            <a:pPr rtl="0"/>
            <a:endParaRPr lang="fr-FR"/>
          </a:p>
        </p:txBody>
      </p:sp>
      <p:sp>
        <p:nvSpPr>
          <p:cNvPr id="5" name="Espace réservé du numéro de diapositive 4">
            <a:extLst>
              <a:ext uri="{FF2B5EF4-FFF2-40B4-BE49-F238E27FC236}">
                <a16:creationId xmlns:a16="http://schemas.microsoft.com/office/drawing/2014/main" id="{B2467FDA-05D7-4760-A373-5D6AEAAF4278}"/>
              </a:ext>
            </a:extLst>
          </p:cNvPr>
          <p:cNvSpPr>
            <a:spLocks noGrp="1"/>
          </p:cNvSpPr>
          <p:nvPr>
            <p:ph type="sldNum" sz="quarter" idx="3"/>
          </p:nvPr>
        </p:nvSpPr>
        <p:spPr>
          <a:xfrm>
            <a:off x="3851343" y="9431600"/>
            <a:ext cx="2946347" cy="498214"/>
          </a:xfrm>
          <a:prstGeom prst="rect">
            <a:avLst/>
          </a:prstGeom>
        </p:spPr>
        <p:txBody>
          <a:bodyPr vert="horz" lIns="95588" tIns="47794" rIns="95588" bIns="47794" rtlCol="0" anchor="b"/>
          <a:lstStyle>
            <a:lvl1pPr algn="r">
              <a:defRPr sz="1300"/>
            </a:lvl1pPr>
          </a:lstStyle>
          <a:p>
            <a:pPr rtl="0"/>
            <a:fld id="{682C0B10-7CAE-41E4-AB02-7E8B1FF2B898}" type="slidenum">
              <a:rPr lang="fr-FR" smtClean="0"/>
              <a:t>‹N°›</a:t>
            </a:fld>
            <a:endParaRPr lang="fr-F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5588" tIns="47794" rIns="95588" bIns="47794" rtlCol="0"/>
          <a:lstStyle>
            <a:lvl1pPr algn="l">
              <a:defRPr sz="1300"/>
            </a:lvl1pPr>
          </a:lstStyle>
          <a:p>
            <a:pPr rtl="0"/>
            <a:endParaRPr lang="fr-FR" noProof="0"/>
          </a:p>
        </p:txBody>
      </p:sp>
      <p:sp>
        <p:nvSpPr>
          <p:cNvPr id="3" name="Espace réservé de la date 2"/>
          <p:cNvSpPr>
            <a:spLocks noGrp="1"/>
          </p:cNvSpPr>
          <p:nvPr>
            <p:ph type="dt" idx="1"/>
          </p:nvPr>
        </p:nvSpPr>
        <p:spPr>
          <a:xfrm>
            <a:off x="3851343" y="0"/>
            <a:ext cx="2946347" cy="498215"/>
          </a:xfrm>
          <a:prstGeom prst="rect">
            <a:avLst/>
          </a:prstGeom>
        </p:spPr>
        <p:txBody>
          <a:bodyPr vert="horz" lIns="95588" tIns="47794" rIns="95588" bIns="47794" rtlCol="0"/>
          <a:lstStyle>
            <a:lvl1pPr algn="r">
              <a:defRPr sz="1300"/>
            </a:lvl1pPr>
          </a:lstStyle>
          <a:p>
            <a:fld id="{0CC3F468-A24C-40BA-9BA0-927B9D8CEF08}" type="datetime1">
              <a:rPr lang="fr-FR" smtClean="0"/>
              <a:pPr/>
              <a:t>06/02/2025</a:t>
            </a:fld>
            <a:endParaRPr lang="fr-FR" dirty="0"/>
          </a:p>
        </p:txBody>
      </p:sp>
      <p:sp>
        <p:nvSpPr>
          <p:cNvPr id="4" name="Espace réservé de l’image des diapositives 3"/>
          <p:cNvSpPr>
            <a:spLocks noGrp="1" noRot="1" noChangeAspect="1"/>
          </p:cNvSpPr>
          <p:nvPr>
            <p:ph type="sldImg" idx="2"/>
          </p:nvPr>
        </p:nvSpPr>
        <p:spPr>
          <a:xfrm>
            <a:off x="422275" y="1241425"/>
            <a:ext cx="5956300" cy="3351213"/>
          </a:xfrm>
          <a:prstGeom prst="rect">
            <a:avLst/>
          </a:prstGeom>
          <a:noFill/>
          <a:ln w="12700">
            <a:solidFill>
              <a:prstClr val="black"/>
            </a:solidFill>
          </a:ln>
        </p:spPr>
        <p:txBody>
          <a:bodyPr vert="horz" lIns="95588" tIns="47794" rIns="95588" bIns="47794" rtlCol="0" anchor="ctr"/>
          <a:lstStyle/>
          <a:p>
            <a:pPr rtl="0"/>
            <a:endParaRPr lang="fr-FR" noProof="0"/>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5588" tIns="47794" rIns="95588" bIns="47794"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5588" tIns="47794" rIns="95588" bIns="47794" rtlCol="0" anchor="b"/>
          <a:lstStyle>
            <a:lvl1pPr algn="l">
              <a:defRPr sz="1300"/>
            </a:lvl1pPr>
          </a:lstStyle>
          <a:p>
            <a:pPr rtl="0"/>
            <a:endParaRPr lang="fr-FR" noProof="0"/>
          </a:p>
        </p:txBody>
      </p:sp>
      <p:sp>
        <p:nvSpPr>
          <p:cNvPr id="7" name="Espace réservé du numéro de diapositive 6"/>
          <p:cNvSpPr>
            <a:spLocks noGrp="1"/>
          </p:cNvSpPr>
          <p:nvPr>
            <p:ph type="sldNum" sz="quarter" idx="5"/>
          </p:nvPr>
        </p:nvSpPr>
        <p:spPr>
          <a:xfrm>
            <a:off x="3851343" y="9431600"/>
            <a:ext cx="2946347" cy="498214"/>
          </a:xfrm>
          <a:prstGeom prst="rect">
            <a:avLst/>
          </a:prstGeom>
        </p:spPr>
        <p:txBody>
          <a:bodyPr vert="horz" lIns="95588" tIns="47794" rIns="95588" bIns="47794" rtlCol="0" anchor="b"/>
          <a:lstStyle>
            <a:lvl1pPr algn="r">
              <a:defRPr sz="1300"/>
            </a:lvl1pPr>
          </a:lstStyle>
          <a:p>
            <a:pPr rtl="0"/>
            <a:fld id="{8530193B-564F-4854-8A52-728F3FB19C85}" type="slidenum">
              <a:rPr lang="fr-FR" noProof="0" smtClean="0"/>
              <a:t>‹N°›</a:t>
            </a:fld>
            <a:endParaRPr lang="fr-FR"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56.apel.bzh/wp-content/uploads/sites/4/2024/06/6_Convention_de_mandat_Apel-Ogec.do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smtClean="0">
                <a:latin typeface="Agency FB" panose="020B0503020202020204" pitchFamily="34" charset="0"/>
              </a:rPr>
              <a:t>L'Apel est la seule association reconnue par le statut de l'Enseignement catholique pour représenter tous les parents dans l'établissement, animer la communauté éducative et défendre le libre choix, par les parents, de l'école de leurs enfants. Adhérer, c'est soutenir les missions du mouvement national que constituent toutes les Apel dont celle de l'établissement de votre enfant, et les actions dans votre école.</a:t>
            </a:r>
            <a:endParaRPr lang="fr-FR" sz="1100" dirty="0" smtClean="0">
              <a:latin typeface="Agency FB" panose="020B0503020202020204" pitchFamily="34" charset="0"/>
            </a:endParaRPr>
          </a:p>
          <a:p>
            <a:r>
              <a:rPr lang="fr-FR" sz="1100" dirty="0" smtClean="0">
                <a:latin typeface="Agency FB" panose="020B0503020202020204" pitchFamily="34" charset="0"/>
              </a:rPr>
              <a:t>L’Apel est une chance pour l’établissement et elle </a:t>
            </a:r>
            <a:r>
              <a:rPr lang="fr-FR" sz="1100" baseline="0" dirty="0" smtClean="0">
                <a:latin typeface="Agency FB" panose="020B0503020202020204" pitchFamily="34" charset="0"/>
              </a:rPr>
              <a:t>apporte de réels services à l’établissement.</a:t>
            </a:r>
          </a:p>
          <a:p>
            <a:pPr marL="171450" indent="-171450">
              <a:buFont typeface="Arial" panose="020B0604020202020204" pitchFamily="34" charset="0"/>
              <a:buChar char="•"/>
            </a:pPr>
            <a:endParaRPr lang="fr-FR" sz="1100" dirty="0">
              <a:latin typeface="Agency FB" panose="020B0503020202020204" pitchFamily="34" charset="0"/>
            </a:endParaRP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1</a:t>
            </a:fld>
            <a:endParaRPr lang="fr-FR"/>
          </a:p>
        </p:txBody>
      </p:sp>
    </p:spTree>
    <p:extLst>
      <p:ext uri="{BB962C8B-B14F-4D97-AF65-F5344CB8AC3E}">
        <p14:creationId xmlns:p14="http://schemas.microsoft.com/office/powerpoint/2010/main" val="2952276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a:latin typeface="Agency FB" panose="020B0503020202020204" pitchFamily="34" charset="0"/>
              </a:rPr>
              <a:t>Si l’adhésion doit rester volontaire et ne peut en aucun cas être imposée aux parents (</a:t>
            </a:r>
            <a:r>
              <a:rPr lang="fr-FR" sz="1100" i="1" dirty="0">
                <a:latin typeface="Agency FB" panose="020B0503020202020204" pitchFamily="34" charset="0"/>
              </a:rPr>
              <a:t>d’où l’importance de leur faire connaître l’association en insérant un document de présentation dans les dossiers d’inscriptions, et de les convaincre de son utilité lors des réunions de rentrée</a:t>
            </a:r>
            <a:r>
              <a:rPr lang="fr-FR" sz="1100" dirty="0">
                <a:latin typeface="Agency FB" panose="020B0503020202020204" pitchFamily="34" charset="0"/>
              </a:rPr>
              <a:t>), </a:t>
            </a:r>
            <a:r>
              <a:rPr lang="fr-FR" sz="1100" b="1" dirty="0">
                <a:latin typeface="Agency FB" panose="020B0503020202020204" pitchFamily="34" charset="0"/>
              </a:rPr>
              <a:t>l’Apel du Morbihan recommande, avec le soutien de la Direction Diocésaine de l’Enseignement catholique du Morbihan et de l’UDOGEC56, que la cotisation à l’Apel soit portée sur la facture de scolarité, et qu’elle soit collectée par l’</a:t>
            </a:r>
            <a:r>
              <a:rPr lang="fr-FR" sz="1100" b="1" dirty="0" err="1">
                <a:latin typeface="Agency FB" panose="020B0503020202020204" pitchFamily="34" charset="0"/>
              </a:rPr>
              <a:t>Ogec</a:t>
            </a:r>
            <a:r>
              <a:rPr lang="fr-FR" sz="1100" b="1" dirty="0">
                <a:latin typeface="Agency FB" panose="020B0503020202020204" pitchFamily="34" charset="0"/>
              </a:rPr>
              <a:t> pour le compte de l’Apel</a:t>
            </a:r>
            <a:r>
              <a:rPr lang="fr-FR" sz="1100" dirty="0">
                <a:latin typeface="Agency FB" panose="020B0503020202020204" pitchFamily="34" charset="0"/>
              </a:rPr>
              <a:t>. C’est un signe important de la reconnaissance de la place des parents dans l’établissement, et du rôle de l’Apel au sein de l’Enseignement Catholique.</a:t>
            </a:r>
          </a:p>
          <a:p>
            <a:r>
              <a:rPr lang="fr-FR" sz="1100" dirty="0">
                <a:latin typeface="Agency FB" panose="020B0503020202020204" pitchFamily="34" charset="0"/>
                <a:ea typeface="Times New Roman" panose="02020603050405020304" pitchFamily="18" charset="0"/>
                <a:cs typeface="Times New Roman" panose="02020603050405020304" pitchFamily="18" charset="0"/>
              </a:rPr>
              <a:t>Les ressources de l’Apel du Morbihan sont assurées par les cotisations que nous percevons auprès des Apel d’établissements. Celles-ci permettent le fonctionnement du service ICF, de la formation des équipes Apel, de la mise en place de plusieurs services comme les conférences, les RPE, les expositions de sensibilisation au handicap en partenariat avec YA FOUEÏ, etc.</a:t>
            </a:r>
            <a:endParaRPr lang="fr-FR" sz="1100" dirty="0">
              <a:latin typeface="Agency FB" panose="020B0503020202020204" pitchFamily="34" charset="0"/>
            </a:endParaRPr>
          </a:p>
          <a:p>
            <a:r>
              <a:rPr lang="fr-FR" sz="1100" dirty="0">
                <a:latin typeface="Agency FB" panose="020B0503020202020204" pitchFamily="34" charset="0"/>
              </a:rPr>
              <a:t>En augmentant le nombre d’adhésions, nous </a:t>
            </a:r>
            <a:r>
              <a:rPr lang="fr-FR" sz="1100" dirty="0" smtClean="0">
                <a:latin typeface="Agency FB" panose="020B0503020202020204" pitchFamily="34" charset="0"/>
              </a:rPr>
              <a:t>augmentons </a:t>
            </a:r>
            <a:r>
              <a:rPr lang="fr-FR" sz="1100" dirty="0">
                <a:latin typeface="Agency FB" panose="020B0503020202020204" pitchFamily="34" charset="0"/>
              </a:rPr>
              <a:t>également nos champs d’actions et nos services !</a:t>
            </a:r>
          </a:p>
          <a:p>
            <a:r>
              <a:rPr lang="fr-FR" sz="1100" b="1" i="1" dirty="0">
                <a:latin typeface="Agency FB" panose="020B0503020202020204" pitchFamily="34" charset="0"/>
              </a:rPr>
              <a:t>BON A SAVOIR: Si vous souhaitez monter un dossier de solidarités, </a:t>
            </a:r>
            <a:r>
              <a:rPr lang="fr-FR" sz="1100" b="1" i="1" u="sng" dirty="0">
                <a:solidFill>
                  <a:srgbClr val="0563C1"/>
                </a:solidFill>
                <a:latin typeface="Agency FB" panose="020B0503020202020204" pitchFamily="34" charset="0"/>
                <a:hlinkClick r:id="rId3">
                  <a:extLst>
                    <a:ext uri="{A12FA001-AC4F-418D-AE19-62706E023703}">
                      <ahyp:hlinkClr xmlns:ahyp="http://schemas.microsoft.com/office/drawing/2018/hyperlinkcolor" xmlns="" val="tx"/>
                    </a:ext>
                  </a:extLst>
                </a:hlinkClick>
              </a:rPr>
              <a:t>la convention de mandat Apel/</a:t>
            </a:r>
            <a:r>
              <a:rPr lang="fr-FR" sz="1100" b="1" i="1" u="sng" dirty="0" err="1">
                <a:latin typeface="Agency FB" panose="020B0503020202020204" pitchFamily="34" charset="0"/>
                <a:hlinkClick r:id="rId3">
                  <a:extLst>
                    <a:ext uri="{A12FA001-AC4F-418D-AE19-62706E023703}">
                      <ahyp:hlinkClr xmlns:ahyp="http://schemas.microsoft.com/office/drawing/2018/hyperlinkcolor" xmlns="" val="tx"/>
                    </a:ext>
                  </a:extLst>
                </a:hlinkClick>
              </a:rPr>
              <a:t>Ogec</a:t>
            </a:r>
            <a:r>
              <a:rPr lang="fr-FR" sz="1100" b="1" i="1" u="sng" dirty="0">
                <a:latin typeface="Agency FB" panose="020B0503020202020204" pitchFamily="34" charset="0"/>
              </a:rPr>
              <a:t> </a:t>
            </a:r>
            <a:r>
              <a:rPr lang="fr-FR" sz="1100" b="1" i="1" dirty="0">
                <a:latin typeface="Agency FB" panose="020B0503020202020204" pitchFamily="34" charset="0"/>
              </a:rPr>
              <a:t>est exigée.</a:t>
            </a:r>
            <a:endParaRPr lang="fr-FR" sz="1100" dirty="0">
              <a:latin typeface="Agency FB" panose="020B0503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10</a:t>
            </a:fld>
            <a:endParaRPr lang="fr-FR"/>
          </a:p>
        </p:txBody>
      </p:sp>
    </p:spTree>
    <p:extLst>
      <p:ext uri="{BB962C8B-B14F-4D97-AF65-F5344CB8AC3E}">
        <p14:creationId xmlns:p14="http://schemas.microsoft.com/office/powerpoint/2010/main" val="214140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100" dirty="0">
              <a:latin typeface="Agency FB" panose="020B0503020202020204" pitchFamily="34" charset="0"/>
            </a:endParaRP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11</a:t>
            </a:fld>
            <a:endParaRPr lang="fr-FR"/>
          </a:p>
        </p:txBody>
      </p:sp>
    </p:spTree>
    <p:extLst>
      <p:ext uri="{BB962C8B-B14F-4D97-AF65-F5344CB8AC3E}">
        <p14:creationId xmlns:p14="http://schemas.microsoft.com/office/powerpoint/2010/main" val="279262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55878"/>
            <a:r>
              <a:rPr lang="fr-FR" sz="1100" b="0" dirty="0">
                <a:latin typeface="Agency FB" panose="020B0503020202020204" pitchFamily="34" charset="0"/>
              </a:rPr>
              <a:t>Comme</a:t>
            </a:r>
            <a:r>
              <a:rPr lang="fr-FR" sz="1100" b="0" baseline="0" dirty="0">
                <a:latin typeface="Agency FB" panose="020B0503020202020204" pitchFamily="34" charset="0"/>
              </a:rPr>
              <a:t> vous le savez, l</a:t>
            </a:r>
            <a:r>
              <a:rPr lang="fr-FR" sz="1100" dirty="0">
                <a:latin typeface="Agency FB" panose="020B0503020202020204" pitchFamily="34" charset="0"/>
              </a:rPr>
              <a:t>’Apel et l’</a:t>
            </a:r>
            <a:r>
              <a:rPr lang="fr-FR" sz="1100" dirty="0" err="1">
                <a:latin typeface="Agency FB" panose="020B0503020202020204" pitchFamily="34" charset="0"/>
              </a:rPr>
              <a:t>Ogec</a:t>
            </a:r>
            <a:r>
              <a:rPr lang="fr-FR" sz="1100" dirty="0">
                <a:latin typeface="Agency FB" panose="020B0503020202020204" pitchFamily="34" charset="0"/>
              </a:rPr>
              <a:t> sont deux associations membres de la communauté éducative qui poursuivent le même objectif commun, dans le respect de leur mission spécifique !</a:t>
            </a:r>
          </a:p>
          <a:p>
            <a:r>
              <a:rPr lang="fr-FR" sz="1100" dirty="0">
                <a:latin typeface="Agency FB" panose="020B0503020202020204" pitchFamily="34" charset="0"/>
              </a:rPr>
              <a:t>Leur rôle est complémentaire : l'Apel défend les intérêts des parents et crée du lien entre les familles et l'école, tandis que l'</a:t>
            </a:r>
            <a:r>
              <a:rPr lang="fr-FR" sz="1100" dirty="0" err="1">
                <a:latin typeface="Agency FB" panose="020B0503020202020204" pitchFamily="34" charset="0"/>
              </a:rPr>
              <a:t>Ogec</a:t>
            </a:r>
            <a:r>
              <a:rPr lang="fr-FR" sz="1100" dirty="0">
                <a:latin typeface="Agency FB" panose="020B0503020202020204" pitchFamily="34" charset="0"/>
              </a:rPr>
              <a:t> assure la gestion et le bon fonctionnement matériel et financier de l'établissement.</a:t>
            </a:r>
          </a:p>
          <a:p>
            <a:r>
              <a:rPr lang="fr-FR" sz="1100" dirty="0">
                <a:latin typeface="Agency FB" panose="020B0503020202020204" pitchFamily="34" charset="0"/>
              </a:rPr>
              <a:t>Elles participent toutes les deux à la dynamique de l'établissement pour créer un environnement favorable à l'éducation des élèves.</a:t>
            </a:r>
          </a:p>
          <a:p>
            <a:pPr defTabSz="955878"/>
            <a:endParaRPr lang="fr-FR" sz="1100" dirty="0">
              <a:latin typeface="Agency FB" panose="020B0503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2</a:t>
            </a:fld>
            <a:endParaRPr lang="fr-FR"/>
          </a:p>
        </p:txBody>
      </p:sp>
    </p:spTree>
    <p:extLst>
      <p:ext uri="{BB962C8B-B14F-4D97-AF65-F5344CB8AC3E}">
        <p14:creationId xmlns:p14="http://schemas.microsoft.com/office/powerpoint/2010/main" val="396649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82BFA-1744-F1C4-6FB8-14EA201549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5984B76-B340-FE85-ED3E-48774C6F2A4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AC85B00-FB93-E6E4-A015-137A3ADD4DD8}"/>
              </a:ext>
            </a:extLst>
          </p:cNvPr>
          <p:cNvSpPr>
            <a:spLocks noGrp="1"/>
          </p:cNvSpPr>
          <p:nvPr>
            <p:ph type="body" idx="1"/>
          </p:nvPr>
        </p:nvSpPr>
        <p:spPr/>
        <p:txBody>
          <a:bodyPr/>
          <a:lstStyle/>
          <a:p>
            <a:r>
              <a:rPr lang="fr-FR" sz="1100" dirty="0">
                <a:latin typeface="Agency FB" panose="020B0503020202020204" pitchFamily="34" charset="0"/>
              </a:rPr>
              <a:t>1- </a:t>
            </a:r>
            <a:r>
              <a:rPr lang="fr-FR" sz="1100" b="1" dirty="0">
                <a:latin typeface="Agency FB" panose="020B0503020202020204" pitchFamily="34" charset="0"/>
              </a:rPr>
              <a:t>Objectif commun</a:t>
            </a:r>
            <a:r>
              <a:rPr lang="fr-FR" sz="1100" dirty="0">
                <a:latin typeface="Agency FB" panose="020B0503020202020204" pitchFamily="34" charset="0"/>
              </a:rPr>
              <a:t> : Les deux associations ont un objectif commun en visant à promouvoir l'enseignement catholique et à assurer un environnement éducatif de qualité pour les élèves.</a:t>
            </a:r>
          </a:p>
          <a:p>
            <a:r>
              <a:rPr lang="fr-FR" sz="1100" dirty="0">
                <a:latin typeface="Agency FB" panose="020B0503020202020204" pitchFamily="34" charset="0"/>
              </a:rPr>
              <a:t>2- </a:t>
            </a:r>
            <a:r>
              <a:rPr lang="fr-FR" sz="1100" b="1" dirty="0">
                <a:latin typeface="Agency FB" panose="020B0503020202020204" pitchFamily="34" charset="0"/>
              </a:rPr>
              <a:t>Collaboration</a:t>
            </a:r>
            <a:r>
              <a:rPr lang="fr-FR" sz="1100" dirty="0">
                <a:latin typeface="Agency FB" panose="020B0503020202020204" pitchFamily="34" charset="0"/>
              </a:rPr>
              <a:t> : L'Apel et l'OGEC travaillent souvent en étroite collaboration pour soutenir l'établissement scolaire, l'Apel représentant les intérêts des parents d'élèves et l'OGEC gérant les aspects administratifs et financiers de l'école.</a:t>
            </a:r>
          </a:p>
          <a:p>
            <a:r>
              <a:rPr lang="fr-FR" sz="1100" b="1" dirty="0">
                <a:latin typeface="Agency FB" panose="020B0503020202020204" pitchFamily="34" charset="0"/>
              </a:rPr>
              <a:t>3-Engagement des parents</a:t>
            </a:r>
            <a:r>
              <a:rPr lang="fr-FR" sz="1100" dirty="0">
                <a:latin typeface="Agency FB" panose="020B0503020202020204" pitchFamily="34" charset="0"/>
              </a:rPr>
              <a:t> : Les deux associations encouragent l'engagement des parents dans la vie de l’établissement.</a:t>
            </a:r>
          </a:p>
          <a:p>
            <a:r>
              <a:rPr lang="fr-FR" sz="1100" b="1" dirty="0">
                <a:latin typeface="Agency FB" panose="020B0503020202020204" pitchFamily="34" charset="0"/>
              </a:rPr>
              <a:t>4- Mission éducative</a:t>
            </a:r>
            <a:r>
              <a:rPr lang="fr-FR" sz="1100" dirty="0">
                <a:latin typeface="Agency FB" panose="020B0503020202020204" pitchFamily="34" charset="0"/>
              </a:rPr>
              <a:t> : Les deux associations partagent une mission éducative et œuvrent pour le bien-être et le développement des élèves. Elles peuvent organiser des événements, des activités éducatives et des actions de soutien à l’établissement.</a:t>
            </a:r>
          </a:p>
          <a:p>
            <a:r>
              <a:rPr lang="fr-FR" sz="1100" b="1" dirty="0">
                <a:latin typeface="Agency FB" panose="020B0503020202020204" pitchFamily="34" charset="0"/>
              </a:rPr>
              <a:t>5- Promotion des valeurs chrétiennes</a:t>
            </a:r>
            <a:r>
              <a:rPr lang="fr-FR" sz="1100" dirty="0">
                <a:latin typeface="Agency FB" panose="020B0503020202020204" pitchFamily="34" charset="0"/>
              </a:rPr>
              <a:t> : Toutes deux s'inscrivent dans le cadre des valeurs de l'enseignement catholique, mettant l'accent sur l'éducation morale et spirituelle des élèves.</a:t>
            </a:r>
          </a:p>
          <a:p>
            <a:r>
              <a:rPr lang="fr-FR" sz="1100" b="1" dirty="0">
                <a:latin typeface="Agency FB" panose="020B0503020202020204" pitchFamily="34" charset="0"/>
              </a:rPr>
              <a:t>6- Ressources et soutien</a:t>
            </a:r>
            <a:r>
              <a:rPr lang="fr-FR" sz="1100" dirty="0">
                <a:latin typeface="Agency FB" panose="020B0503020202020204" pitchFamily="34" charset="0"/>
              </a:rPr>
              <a:t> : L'Apel peut fournir des ressources et un soutien aux parents, tandis que l'OGEC s'occupe de la gestion des ressources matérielles et financières de l'établissement.</a:t>
            </a:r>
          </a:p>
          <a:p>
            <a:endParaRPr lang="fr-FR" sz="1100" dirty="0">
              <a:latin typeface="Agency FB" panose="020B0503020202020204" pitchFamily="34" charset="0"/>
            </a:endParaRPr>
          </a:p>
        </p:txBody>
      </p:sp>
      <p:sp>
        <p:nvSpPr>
          <p:cNvPr id="4" name="Espace réservé du numéro de diapositive 3">
            <a:extLst>
              <a:ext uri="{FF2B5EF4-FFF2-40B4-BE49-F238E27FC236}">
                <a16:creationId xmlns:a16="http://schemas.microsoft.com/office/drawing/2014/main" id="{7ED15474-EC9A-8FE8-B9C7-4549CA78EB19}"/>
              </a:ext>
            </a:extLst>
          </p:cNvPr>
          <p:cNvSpPr>
            <a:spLocks noGrp="1"/>
          </p:cNvSpPr>
          <p:nvPr>
            <p:ph type="sldNum" sz="quarter" idx="10"/>
          </p:nvPr>
        </p:nvSpPr>
        <p:spPr/>
        <p:txBody>
          <a:bodyPr/>
          <a:lstStyle/>
          <a:p>
            <a:pPr rtl="0"/>
            <a:fld id="{8530193B-564F-4854-8A52-728F3FB19C85}" type="slidenum">
              <a:rPr lang="fr-FR" smtClean="0"/>
              <a:t>3</a:t>
            </a:fld>
            <a:endParaRPr lang="fr-FR"/>
          </a:p>
        </p:txBody>
      </p:sp>
    </p:spTree>
    <p:extLst>
      <p:ext uri="{BB962C8B-B14F-4D97-AF65-F5344CB8AC3E}">
        <p14:creationId xmlns:p14="http://schemas.microsoft.com/office/powerpoint/2010/main" val="299557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98712" indent="-298712">
              <a:lnSpc>
                <a:spcPct val="115000"/>
              </a:lnSpc>
              <a:spcAft>
                <a:spcPts val="836"/>
              </a:spcAft>
              <a:buSzPts val="1000"/>
              <a:buFont typeface="Arial" panose="020B0604020202020204" pitchFamily="34" charset="0"/>
              <a:buChar char="•"/>
              <a:tabLst>
                <a:tab pos="477939" algn="l"/>
              </a:tabLst>
            </a:pPr>
            <a:r>
              <a:rPr lang="fr-FR" sz="1100" kern="0" dirty="0">
                <a:latin typeface="Agency FB" panose="020B0503020202020204" pitchFamily="34" charset="0"/>
                <a:ea typeface="Times New Roman" panose="02020603050405020304" pitchFamily="18" charset="0"/>
                <a:cs typeface="Times New Roman" panose="02020603050405020304" pitchFamily="18" charset="0"/>
              </a:rPr>
              <a:t>Depuis quelques années, nous constatons des difficultés de collecte des adhésions auprès </a:t>
            </a:r>
            <a:r>
              <a:rPr lang="fr-FR" sz="1100" kern="0" dirty="0" smtClean="0">
                <a:latin typeface="Agency FB" panose="020B0503020202020204" pitchFamily="34" charset="0"/>
                <a:ea typeface="Times New Roman" panose="02020603050405020304" pitchFamily="18" charset="0"/>
                <a:cs typeface="Times New Roman" panose="02020603050405020304" pitchFamily="18" charset="0"/>
              </a:rPr>
              <a:t>des Apel </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d’établissements. </a:t>
            </a:r>
          </a:p>
          <a:p>
            <a:pPr marL="298712" indent="-298712">
              <a:lnSpc>
                <a:spcPct val="115000"/>
              </a:lnSpc>
              <a:spcAft>
                <a:spcPts val="836"/>
              </a:spcAft>
              <a:buSzPts val="1000"/>
              <a:buFont typeface="Arial" panose="020B0604020202020204" pitchFamily="34" charset="0"/>
              <a:buChar char="•"/>
              <a:tabLst>
                <a:tab pos="477939" algn="l"/>
              </a:tabLst>
            </a:pPr>
            <a:r>
              <a:rPr lang="fr-FR" sz="1100" kern="0" dirty="0">
                <a:latin typeface="Agency FB" panose="020B0503020202020204" pitchFamily="34" charset="0"/>
                <a:ea typeface="Times New Roman" panose="02020603050405020304" pitchFamily="18" charset="0"/>
                <a:cs typeface="Times New Roman" panose="02020603050405020304" pitchFamily="18" charset="0"/>
              </a:rPr>
              <a:t>L’engagement des parents devient plus compliqué et nous devons sans cesse expliquer le « pourquoi » de l’adhésion à l’Apel ! Pourtant, l</a:t>
            </a:r>
            <a:r>
              <a:rPr lang="fr-FR" sz="1100" dirty="0">
                <a:latin typeface="Agency FB" panose="020B0503020202020204" pitchFamily="34" charset="0"/>
              </a:rPr>
              <a:t>'Apel est la seule association de parents d’élèves reconnue par les statuts de l'Enseignement catholique et porte des valeurs fortes depuis presque 100 ans ! </a:t>
            </a:r>
            <a:endParaRPr lang="fr-FR" sz="1100" kern="100" dirty="0">
              <a:latin typeface="Agency FB" panose="020B0503020202020204" pitchFamily="34" charset="0"/>
              <a:ea typeface="Aptos" panose="020B0004020202020204" pitchFamily="34" charset="0"/>
              <a:cs typeface="Times New Roman" panose="02020603050405020304" pitchFamily="18" charset="0"/>
            </a:endParaRPr>
          </a:p>
          <a:p>
            <a:pPr marL="358454" indent="-358454" defTabSz="882213">
              <a:lnSpc>
                <a:spcPct val="115000"/>
              </a:lnSpc>
              <a:spcAft>
                <a:spcPts val="836"/>
              </a:spcAft>
              <a:buSzPts val="1000"/>
              <a:buFont typeface="Symbol" panose="05050102010706020507" pitchFamily="18" charset="2"/>
              <a:buChar char=""/>
              <a:tabLst>
                <a:tab pos="477939" algn="l"/>
              </a:tabLst>
              <a:defRPr/>
            </a:pPr>
            <a:r>
              <a:rPr lang="fr-FR" sz="1100" kern="0" dirty="0">
                <a:latin typeface="Agency FB" panose="020B0503020202020204" pitchFamily="34" charset="0"/>
                <a:ea typeface="Times New Roman" panose="02020603050405020304" pitchFamily="18" charset="0"/>
                <a:cs typeface="Times New Roman" panose="02020603050405020304" pitchFamily="18" charset="0"/>
              </a:rPr>
              <a:t>Il est important de rappeler </a:t>
            </a:r>
            <a:r>
              <a:rPr lang="fr-FR" sz="1100" kern="1200" dirty="0">
                <a:latin typeface="Agency FB" panose="020B0503020202020204" pitchFamily="34" charset="0"/>
                <a:ea typeface="+mn-ea"/>
                <a:cs typeface="+mn-cs"/>
              </a:rPr>
              <a:t>que</a:t>
            </a:r>
            <a:r>
              <a:rPr lang="fr-FR" sz="1100" kern="1200" baseline="0" dirty="0">
                <a:latin typeface="Agency FB" panose="020B0503020202020204" pitchFamily="34" charset="0"/>
                <a:ea typeface="+mn-ea"/>
                <a:cs typeface="+mn-cs"/>
              </a:rPr>
              <a:t> c</a:t>
            </a:r>
            <a:r>
              <a:rPr lang="fr-FR" sz="1100" dirty="0">
                <a:latin typeface="Agency FB" panose="020B0503020202020204" pitchFamily="34" charset="0"/>
              </a:rPr>
              <a:t>'est la cotisation versée par les adhérents qui permet au mouvement de remplir sa mission; la cotisation demandée aux parents permet de financer toutes les actions menées aux différents échelons (national, académique et départemental).</a:t>
            </a:r>
            <a:r>
              <a:rPr lang="fr-FR" sz="1100" baseline="0" dirty="0">
                <a:latin typeface="Agency FB" panose="020B0503020202020204" pitchFamily="34" charset="0"/>
              </a:rPr>
              <a:t> </a:t>
            </a:r>
            <a:endParaRPr lang="fr-FR" sz="1100" kern="100" dirty="0">
              <a:latin typeface="Agency FB" panose="020B0503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4</a:t>
            </a:fld>
            <a:endParaRPr lang="fr-FR"/>
          </a:p>
        </p:txBody>
      </p:sp>
    </p:spTree>
    <p:extLst>
      <p:ext uri="{BB962C8B-B14F-4D97-AF65-F5344CB8AC3E}">
        <p14:creationId xmlns:p14="http://schemas.microsoft.com/office/powerpoint/2010/main" val="165171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55878" rtl="0" eaLnBrk="1" fontAlgn="auto" latinLnBrk="0" hangingPunct="1">
              <a:lnSpc>
                <a:spcPct val="100000"/>
              </a:lnSpc>
              <a:spcBef>
                <a:spcPts val="0"/>
              </a:spcBef>
              <a:spcAft>
                <a:spcPts val="0"/>
              </a:spcAft>
              <a:buClrTx/>
              <a:buSzTx/>
              <a:buFontTx/>
              <a:buNone/>
              <a:tabLst/>
              <a:defRPr/>
            </a:pPr>
            <a:r>
              <a:rPr lang="fr-FR" sz="1100" kern="100" dirty="0">
                <a:latin typeface="Agency FB" panose="020B0503020202020204" pitchFamily="34" charset="0"/>
                <a:ea typeface="Aptos" panose="020B0004020202020204" pitchFamily="34" charset="0"/>
                <a:cs typeface="Times New Roman" panose="02020603050405020304" pitchFamily="18" charset="0"/>
              </a:rPr>
              <a:t>La </a:t>
            </a:r>
            <a:r>
              <a:rPr lang="fr-FR" sz="1100" b="1" kern="100" dirty="0">
                <a:solidFill>
                  <a:srgbClr val="CE007F"/>
                </a:solidFill>
                <a:latin typeface="Agency FB" panose="020B0503020202020204" pitchFamily="34" charset="0"/>
                <a:ea typeface="Aptos" panose="020B0004020202020204" pitchFamily="34" charset="0"/>
                <a:cs typeface="Times New Roman" panose="02020603050405020304" pitchFamily="18" charset="0"/>
              </a:rPr>
              <a:t>convention de mandat</a:t>
            </a:r>
            <a:r>
              <a:rPr lang="fr-FR" sz="1100" kern="100" dirty="0">
                <a:latin typeface="Agency FB" panose="020B0503020202020204" pitchFamily="34" charset="0"/>
                <a:ea typeface="Aptos" panose="020B0004020202020204" pitchFamily="34" charset="0"/>
                <a:cs typeface="Times New Roman" panose="02020603050405020304" pitchFamily="18" charset="0"/>
              </a:rPr>
              <a:t> est une convention signée entre l’Apel et </a:t>
            </a:r>
            <a:r>
              <a:rPr lang="fr-FR" sz="1100" kern="100" dirty="0" smtClean="0">
                <a:latin typeface="Agency FB" panose="020B0503020202020204" pitchFamily="34" charset="0"/>
                <a:ea typeface="Aptos" panose="020B0004020202020204" pitchFamily="34" charset="0"/>
                <a:cs typeface="Times New Roman" panose="02020603050405020304" pitchFamily="18" charset="0"/>
              </a:rPr>
              <a:t>l’</a:t>
            </a:r>
            <a:r>
              <a:rPr lang="fr-FR" sz="1100" kern="100" dirty="0" err="1" smtClean="0">
                <a:latin typeface="Agency FB" panose="020B0503020202020204" pitchFamily="34" charset="0"/>
                <a:ea typeface="Aptos" panose="020B0004020202020204" pitchFamily="34" charset="0"/>
                <a:cs typeface="Times New Roman" panose="02020603050405020304" pitchFamily="18" charset="0"/>
              </a:rPr>
              <a:t>Ogec</a:t>
            </a:r>
            <a:r>
              <a:rPr lang="fr-FR" sz="1100" kern="100" dirty="0" smtClean="0">
                <a:latin typeface="Agency FB" panose="020B0503020202020204" pitchFamily="34" charset="0"/>
                <a:ea typeface="Aptos" panose="020B0004020202020204" pitchFamily="34" charset="0"/>
                <a:cs typeface="Times New Roman" panose="02020603050405020304" pitchFamily="18" charset="0"/>
              </a:rPr>
              <a:t> </a:t>
            </a:r>
            <a:r>
              <a:rPr lang="fr-FR" sz="1100" kern="100" dirty="0">
                <a:latin typeface="Agency FB" panose="020B0503020202020204" pitchFamily="34" charset="0"/>
                <a:ea typeface="Aptos" panose="020B0004020202020204" pitchFamily="34" charset="0"/>
                <a:cs typeface="Times New Roman" panose="02020603050405020304" pitchFamily="18" charset="0"/>
              </a:rPr>
              <a:t>de l’établissement. Elle donne l’autorisation à </a:t>
            </a:r>
            <a:r>
              <a:rPr lang="fr-FR" sz="1100" kern="100" dirty="0" smtClean="0">
                <a:latin typeface="Agency FB" panose="020B0503020202020204" pitchFamily="34" charset="0"/>
                <a:ea typeface="Aptos" panose="020B0004020202020204" pitchFamily="34" charset="0"/>
                <a:cs typeface="Times New Roman" panose="02020603050405020304" pitchFamily="18" charset="0"/>
              </a:rPr>
              <a:t>l’Organisme</a:t>
            </a:r>
            <a:r>
              <a:rPr lang="fr-FR" sz="1100" kern="100" baseline="0" dirty="0" smtClean="0">
                <a:latin typeface="Agency FB" panose="020B0503020202020204" pitchFamily="34" charset="0"/>
                <a:ea typeface="Aptos" panose="020B0004020202020204" pitchFamily="34" charset="0"/>
                <a:cs typeface="Times New Roman" panose="02020603050405020304" pitchFamily="18" charset="0"/>
              </a:rPr>
              <a:t> de gestion</a:t>
            </a:r>
            <a:r>
              <a:rPr lang="fr-FR" sz="1100" kern="100" dirty="0" smtClean="0">
                <a:latin typeface="Agency FB" panose="020B0503020202020204" pitchFamily="34" charset="0"/>
                <a:ea typeface="Aptos" panose="020B0004020202020204" pitchFamily="34" charset="0"/>
                <a:cs typeface="Times New Roman" panose="02020603050405020304" pitchFamily="18" charset="0"/>
              </a:rPr>
              <a:t> </a:t>
            </a:r>
            <a:r>
              <a:rPr lang="fr-FR" sz="1100" kern="100" dirty="0">
                <a:latin typeface="Agency FB" panose="020B0503020202020204" pitchFamily="34" charset="0"/>
                <a:ea typeface="Aptos" panose="020B0004020202020204" pitchFamily="34" charset="0"/>
                <a:cs typeface="Times New Roman" panose="02020603050405020304" pitchFamily="18" charset="0"/>
              </a:rPr>
              <a:t>de percevoir les cotisations des familles adhérentes sur la première facture de scolarité, pour reverser ensuite ces cotisations à l’Apel d’établissement</a:t>
            </a:r>
            <a:r>
              <a:rPr lang="fr-FR" sz="1100" kern="100" dirty="0" smtClean="0">
                <a:latin typeface="Agency FB" panose="020B0503020202020204" pitchFamily="34" charset="0"/>
                <a:ea typeface="Aptos" panose="020B0004020202020204" pitchFamily="34" charset="0"/>
                <a:cs typeface="Times New Roman" panose="02020603050405020304" pitchFamily="18" charset="0"/>
              </a:rPr>
              <a:t>. </a:t>
            </a:r>
            <a:r>
              <a:rPr lang="fr-FR" sz="1100" kern="1200" baseline="0" dirty="0" smtClean="0">
                <a:latin typeface="Agency FB" panose="020B0503020202020204" pitchFamily="34" charset="0"/>
                <a:ea typeface="+mn-ea"/>
                <a:cs typeface="+mn-cs"/>
              </a:rPr>
              <a:t>En effet, t</a:t>
            </a:r>
            <a:r>
              <a:rPr lang="fr-FR" sz="1100" baseline="0" dirty="0" smtClean="0">
                <a:latin typeface="Agency FB" panose="020B0503020202020204" pitchFamily="34" charset="0"/>
              </a:rPr>
              <a:t>oute association a la possibilité de percevoir des cotisations pour le compte d’une autre: l’Apel peut donc demander à l’</a:t>
            </a:r>
            <a:r>
              <a:rPr lang="fr-FR" sz="1100" baseline="0" dirty="0" err="1" smtClean="0">
                <a:latin typeface="Agency FB" panose="020B0503020202020204" pitchFamily="34" charset="0"/>
              </a:rPr>
              <a:t>Ogec</a:t>
            </a:r>
            <a:r>
              <a:rPr lang="fr-FR" sz="1100" baseline="0" dirty="0" smtClean="0">
                <a:latin typeface="Agency FB" panose="020B0503020202020204" pitchFamily="34" charset="0"/>
              </a:rPr>
              <a:t> de collecter les cotisations versées par les parents, et ainsi rendre plus simple leur gestion.</a:t>
            </a:r>
          </a:p>
          <a:p>
            <a:pPr defTabSz="955878">
              <a:defRPr/>
            </a:pPr>
            <a:endParaRPr lang="fr-FR" sz="1100" kern="100" dirty="0">
              <a:latin typeface="Agency FB" panose="020B0503020202020204" pitchFamily="34" charset="0"/>
              <a:ea typeface="Aptos" panose="020B0004020202020204" pitchFamily="34" charset="0"/>
              <a:cs typeface="Times New Roman" panose="02020603050405020304" pitchFamily="18" charset="0"/>
            </a:endParaRPr>
          </a:p>
          <a:p>
            <a:pPr defTabSz="955878">
              <a:defRPr/>
            </a:pPr>
            <a:r>
              <a:rPr lang="fr-FR" sz="1100" kern="100" dirty="0">
                <a:latin typeface="Agency FB" panose="020B0503020202020204" pitchFamily="34" charset="0"/>
                <a:ea typeface="Aptos" panose="020B0004020202020204" pitchFamily="34" charset="0"/>
                <a:cs typeface="Times New Roman" panose="02020603050405020304" pitchFamily="18" charset="0"/>
              </a:rPr>
              <a:t>Ainsi, l’adhésion à l’Apel fait partie des éléments du dossier d’inscription ou de réinscription chaque année.</a:t>
            </a:r>
          </a:p>
          <a:p>
            <a:r>
              <a:rPr lang="fr-FR" sz="1100" dirty="0">
                <a:latin typeface="Agency FB" panose="020B0503020202020204" pitchFamily="34" charset="0"/>
              </a:rPr>
              <a:t>L’adhésion reste bien sur volontaire et n’est pas imposée ! Libre à chacun d’adhérer ou non à l’Apel.</a:t>
            </a:r>
          </a:p>
          <a:p>
            <a:r>
              <a:rPr lang="fr-FR" sz="1100" dirty="0">
                <a:latin typeface="Agency FB" panose="020B0503020202020204" pitchFamily="34" charset="0"/>
              </a:rPr>
              <a:t>Mais nous vous rappelons toutefois que </a:t>
            </a:r>
            <a:r>
              <a:rPr lang="fr-FR" sz="1100" b="1" dirty="0">
                <a:latin typeface="Agency FB" panose="020B0503020202020204" pitchFamily="34" charset="0"/>
              </a:rPr>
              <a:t>les membres actifs de l’Apel (membres du CA et du bureau) </a:t>
            </a:r>
            <a:r>
              <a:rPr lang="fr-FR" sz="1100" b="1" dirty="0" smtClean="0">
                <a:latin typeface="Agency FB" panose="020B0503020202020204" pitchFamily="34" charset="0"/>
              </a:rPr>
              <a:t>sont </a:t>
            </a:r>
            <a:r>
              <a:rPr lang="fr-FR" sz="1100" b="1" dirty="0">
                <a:latin typeface="Agency FB" panose="020B0503020202020204" pitchFamily="34" charset="0"/>
              </a:rPr>
              <a:t>dans l’obligation d’adhérer individuellement à l’association </a:t>
            </a:r>
            <a:r>
              <a:rPr lang="fr-FR" sz="1100" dirty="0">
                <a:latin typeface="Agency FB" panose="020B0503020202020204" pitchFamily="34" charset="0"/>
              </a:rPr>
              <a:t>et ce, conformément aux statuts </a:t>
            </a:r>
            <a:r>
              <a:rPr lang="fr-FR" sz="1100" dirty="0" smtClean="0">
                <a:latin typeface="Agency FB" panose="020B0503020202020204" pitchFamily="34" charset="0"/>
              </a:rPr>
              <a:t>!</a:t>
            </a:r>
            <a:endParaRPr lang="fr-FR" sz="1100" dirty="0">
              <a:latin typeface="Agency FB" panose="020B0503020202020204" pitchFamily="34" charset="0"/>
            </a:endParaRP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5</a:t>
            </a:fld>
            <a:endParaRPr lang="fr-FR"/>
          </a:p>
        </p:txBody>
      </p:sp>
    </p:spTree>
    <p:extLst>
      <p:ext uri="{BB962C8B-B14F-4D97-AF65-F5344CB8AC3E}">
        <p14:creationId xmlns:p14="http://schemas.microsoft.com/office/powerpoint/2010/main" val="22379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smtClean="0">
                <a:latin typeface="Agency FB" panose="020B0503020202020204" pitchFamily="34" charset="0"/>
              </a:rPr>
              <a:t>C’est à l’Apel de présenter à son chef d’établissement et au président d’OGEC</a:t>
            </a:r>
            <a:r>
              <a:rPr lang="fr-FR" sz="1100" baseline="0" dirty="0" smtClean="0">
                <a:latin typeface="Agency FB" panose="020B0503020202020204" pitchFamily="34" charset="0"/>
              </a:rPr>
              <a:t> </a:t>
            </a:r>
            <a:r>
              <a:rPr lang="fr-FR" sz="1100" dirty="0" smtClean="0">
                <a:latin typeface="Agency FB" panose="020B0503020202020204" pitchFamily="34" charset="0"/>
              </a:rPr>
              <a:t>la </a:t>
            </a:r>
            <a:r>
              <a:rPr lang="fr-FR" sz="1100" dirty="0">
                <a:latin typeface="Agency FB" panose="020B0503020202020204" pitchFamily="34" charset="0"/>
              </a:rPr>
              <a:t>convention de mandat dans le cadre d’un CA </a:t>
            </a:r>
            <a:r>
              <a:rPr lang="fr-FR" sz="1100" dirty="0" smtClean="0">
                <a:latin typeface="Agency FB" panose="020B0503020202020204" pitchFamily="34" charset="0"/>
              </a:rPr>
              <a:t>d’</a:t>
            </a:r>
            <a:r>
              <a:rPr lang="fr-FR" sz="1100" dirty="0" err="1" smtClean="0">
                <a:latin typeface="Agency FB" panose="020B0503020202020204" pitchFamily="34" charset="0"/>
              </a:rPr>
              <a:t>Ogec</a:t>
            </a:r>
            <a:r>
              <a:rPr lang="fr-FR" sz="1100" dirty="0" smtClean="0">
                <a:latin typeface="Agency FB" panose="020B0503020202020204" pitchFamily="34" charset="0"/>
              </a:rPr>
              <a:t>.</a:t>
            </a:r>
            <a:r>
              <a:rPr lang="fr-FR" sz="1100" baseline="0" dirty="0" smtClean="0">
                <a:latin typeface="Agency FB" panose="020B0503020202020204" pitchFamily="34" charset="0"/>
              </a:rPr>
              <a:t> </a:t>
            </a:r>
          </a:p>
          <a:p>
            <a:r>
              <a:rPr lang="fr-FR" sz="1100" dirty="0" smtClean="0">
                <a:latin typeface="Agency FB" panose="020B0503020202020204" pitchFamily="34" charset="0"/>
              </a:rPr>
              <a:t>La </a:t>
            </a:r>
            <a:r>
              <a:rPr lang="fr-FR" sz="1100" b="1" dirty="0">
                <a:latin typeface="Agency FB" panose="020B0503020202020204" pitchFamily="34" charset="0"/>
              </a:rPr>
              <a:t>convention de </a:t>
            </a:r>
            <a:r>
              <a:rPr lang="fr-FR" sz="1100" b="1" dirty="0" smtClean="0">
                <a:latin typeface="Agency FB" panose="020B0503020202020204" pitchFamily="34" charset="0"/>
              </a:rPr>
              <a:t>mandat </a:t>
            </a:r>
            <a:r>
              <a:rPr lang="fr-FR" sz="1100" i="1" dirty="0" smtClean="0">
                <a:latin typeface="Agency FB" panose="020B0503020202020204" pitchFamily="34" charset="0"/>
              </a:rPr>
              <a:t>(en téléchargement sur notre site internet) </a:t>
            </a:r>
            <a:r>
              <a:rPr lang="fr-FR" sz="1100" b="1" dirty="0">
                <a:latin typeface="Agency FB" panose="020B0503020202020204" pitchFamily="34" charset="0"/>
              </a:rPr>
              <a:t>est annuelle et renouvelable d’année en année par tacite reconduction</a:t>
            </a:r>
            <a:r>
              <a:rPr lang="fr-FR" sz="1100" dirty="0">
                <a:latin typeface="Agency FB" panose="020B0503020202020204" pitchFamily="34" charset="0"/>
              </a:rPr>
              <a:t> </a:t>
            </a:r>
            <a:r>
              <a:rPr lang="fr-FR" sz="1100" dirty="0" smtClean="0">
                <a:latin typeface="Agency FB" panose="020B0503020202020204" pitchFamily="34" charset="0"/>
              </a:rPr>
              <a:t>;</a:t>
            </a:r>
            <a:r>
              <a:rPr lang="fr-FR" sz="1100" baseline="0" dirty="0" smtClean="0">
                <a:latin typeface="Agency FB" panose="020B0503020202020204" pitchFamily="34" charset="0"/>
              </a:rPr>
              <a:t> </a:t>
            </a:r>
            <a:r>
              <a:rPr lang="fr-FR" sz="1100" dirty="0" smtClean="0">
                <a:latin typeface="Agency FB" panose="020B0503020202020204" pitchFamily="34" charset="0"/>
              </a:rPr>
              <a:t>il </a:t>
            </a:r>
            <a:r>
              <a:rPr lang="fr-FR" sz="1100" dirty="0">
                <a:latin typeface="Agency FB" panose="020B0503020202020204" pitchFamily="34" charset="0"/>
              </a:rPr>
              <a:t>n’est pas nécessaire de la signer chaque année, ni lors d’un changement de </a:t>
            </a:r>
            <a:r>
              <a:rPr lang="fr-FR" sz="1100" dirty="0" smtClean="0">
                <a:latin typeface="Agency FB" panose="020B0503020202020204" pitchFamily="34" charset="0"/>
              </a:rPr>
              <a:t>président.</a:t>
            </a:r>
            <a:endParaRPr lang="fr-FR" sz="1100" dirty="0">
              <a:latin typeface="Agency FB" panose="020B0503020202020204" pitchFamily="34" charset="0"/>
            </a:endParaRPr>
          </a:p>
          <a:p>
            <a:endParaRPr lang="fr-FR" sz="1100" dirty="0" smtClean="0">
              <a:latin typeface="Agency FB" panose="020B0503020202020204" pitchFamily="34" charset="0"/>
            </a:endParaRPr>
          </a:p>
          <a:p>
            <a:r>
              <a:rPr lang="fr-FR" sz="1100" dirty="0" err="1" smtClean="0">
                <a:latin typeface="Agency FB" panose="020B0503020202020204" pitchFamily="34" charset="0"/>
              </a:rPr>
              <a:t>Co-signer</a:t>
            </a:r>
            <a:r>
              <a:rPr lang="fr-FR" sz="1100" dirty="0" smtClean="0">
                <a:latin typeface="Agency FB" panose="020B0503020202020204" pitchFamily="34" charset="0"/>
              </a:rPr>
              <a:t> </a:t>
            </a:r>
            <a:r>
              <a:rPr lang="fr-FR" sz="1100" dirty="0">
                <a:latin typeface="Agency FB" panose="020B0503020202020204" pitchFamily="34" charset="0"/>
              </a:rPr>
              <a:t>la convention  de mandat c’est permettre que :</a:t>
            </a:r>
          </a:p>
          <a:p>
            <a:pPr marL="179227" indent="-179227">
              <a:buFont typeface="Arial" panose="020B0604020202020204" pitchFamily="34" charset="0"/>
              <a:buChar char="•"/>
            </a:pPr>
            <a:r>
              <a:rPr lang="fr-FR" sz="1100" dirty="0">
                <a:latin typeface="Agency FB" panose="020B0503020202020204" pitchFamily="34" charset="0"/>
              </a:rPr>
              <a:t>La présentation de l’Apel soit jointe au dossier d’inscription remis aux </a:t>
            </a:r>
            <a:r>
              <a:rPr lang="fr-FR" sz="1100" dirty="0" smtClean="0">
                <a:latin typeface="Agency FB" panose="020B0503020202020204" pitchFamily="34" charset="0"/>
              </a:rPr>
              <a:t>parents;</a:t>
            </a:r>
            <a:r>
              <a:rPr lang="fr-FR" sz="1100" baseline="0" dirty="0" smtClean="0">
                <a:latin typeface="Agency FB" panose="020B0503020202020204" pitchFamily="34" charset="0"/>
              </a:rPr>
              <a:t> l’Apel doit penser à joindre une lettre d’information afin de mettre en avant ses actions</a:t>
            </a:r>
            <a:endParaRPr lang="fr-FR" sz="1100" dirty="0">
              <a:latin typeface="Agency FB" panose="020B0503020202020204" pitchFamily="34" charset="0"/>
            </a:endParaRPr>
          </a:p>
          <a:p>
            <a:pPr marL="179227" indent="-179227">
              <a:buFont typeface="Arial" panose="020B0604020202020204" pitchFamily="34" charset="0"/>
              <a:buChar char="•"/>
            </a:pPr>
            <a:r>
              <a:rPr lang="fr-FR" sz="1100" dirty="0">
                <a:latin typeface="Agency FB" panose="020B0503020202020204" pitchFamily="34" charset="0"/>
              </a:rPr>
              <a:t>La cotisation Apel figure sur la facture de scolarité du 1</a:t>
            </a:r>
            <a:r>
              <a:rPr lang="fr-FR" sz="1100" baseline="30000" dirty="0">
                <a:latin typeface="Agency FB" panose="020B0503020202020204" pitchFamily="34" charset="0"/>
              </a:rPr>
              <a:t>er</a:t>
            </a:r>
            <a:r>
              <a:rPr lang="fr-FR" sz="1100" dirty="0">
                <a:latin typeface="Agency FB" panose="020B0503020202020204" pitchFamily="34" charset="0"/>
              </a:rPr>
              <a:t> </a:t>
            </a:r>
            <a:r>
              <a:rPr lang="fr-FR" sz="1100" dirty="0" smtClean="0">
                <a:latin typeface="Agency FB" panose="020B0503020202020204" pitchFamily="34" charset="0"/>
              </a:rPr>
              <a:t>trimestre, en précisant le caractère volontaire de l’adhésion.</a:t>
            </a:r>
            <a:endParaRPr lang="fr-FR" sz="1100" dirty="0">
              <a:latin typeface="Agency FB" panose="020B0503020202020204" pitchFamily="34" charset="0"/>
            </a:endParaRPr>
          </a:p>
          <a:p>
            <a:pPr marL="179227" indent="-179227">
              <a:buFont typeface="Arial" panose="020B0604020202020204" pitchFamily="34" charset="0"/>
              <a:buChar char="•"/>
            </a:pPr>
            <a:r>
              <a:rPr lang="fr-FR" sz="1100" dirty="0">
                <a:latin typeface="Agency FB" panose="020B0503020202020204" pitchFamily="34" charset="0"/>
              </a:rPr>
              <a:t>Au plus tard le 30 janvier de chaque année, l’Apel informe l’</a:t>
            </a:r>
            <a:r>
              <a:rPr lang="fr-FR" sz="1100" dirty="0" err="1">
                <a:latin typeface="Agency FB" panose="020B0503020202020204" pitchFamily="34" charset="0"/>
              </a:rPr>
              <a:t>Ogec</a:t>
            </a:r>
            <a:r>
              <a:rPr lang="fr-FR" sz="1100" dirty="0">
                <a:latin typeface="Agency FB" panose="020B0503020202020204" pitchFamily="34" charset="0"/>
              </a:rPr>
              <a:t> du montant de la cotisation à appeler auprès de chaque famille pour l’année scolaire de l’année suivante</a:t>
            </a:r>
          </a:p>
          <a:p>
            <a:pPr marL="179227" indent="-179227">
              <a:buFont typeface="Arial" panose="020B0604020202020204" pitchFamily="34" charset="0"/>
              <a:buChar char="•"/>
            </a:pPr>
            <a:r>
              <a:rPr lang="fr-FR" sz="1100" dirty="0">
                <a:latin typeface="Agency FB" panose="020B0503020202020204" pitchFamily="34" charset="0"/>
              </a:rPr>
              <a:t>Au plus tard le 31 octobre, l’</a:t>
            </a:r>
            <a:r>
              <a:rPr lang="fr-FR" sz="1100" dirty="0" err="1">
                <a:latin typeface="Agency FB" panose="020B0503020202020204" pitchFamily="34" charset="0"/>
              </a:rPr>
              <a:t>Ogec</a:t>
            </a:r>
            <a:r>
              <a:rPr lang="fr-FR" sz="1100" dirty="0">
                <a:latin typeface="Agency FB" panose="020B0503020202020204" pitchFamily="34" charset="0"/>
              </a:rPr>
              <a:t> reverse ses cotisations à l’Apel et lui communique le fichier de tous les adhérents</a:t>
            </a:r>
          </a:p>
          <a:p>
            <a:pPr marL="179227" indent="-179227">
              <a:buFont typeface="Arial" panose="020B0604020202020204" pitchFamily="34" charset="0"/>
              <a:buChar char="•"/>
            </a:pPr>
            <a:r>
              <a:rPr lang="fr-FR" sz="1100" dirty="0">
                <a:latin typeface="Agency FB" panose="020B0503020202020204" pitchFamily="34" charset="0"/>
              </a:rPr>
              <a:t>L’</a:t>
            </a:r>
            <a:r>
              <a:rPr lang="fr-FR" sz="1100" dirty="0" err="1">
                <a:latin typeface="Agency FB" panose="020B0503020202020204" pitchFamily="34" charset="0"/>
              </a:rPr>
              <a:t>Ogec</a:t>
            </a:r>
            <a:r>
              <a:rPr lang="fr-FR" sz="1100" dirty="0">
                <a:latin typeface="Agency FB" panose="020B0503020202020204" pitchFamily="34" charset="0"/>
              </a:rPr>
              <a:t> informe les parents que leurs coordonnées seront transmises à l’Apel nationale et à la société d’édition de Famille &amp; Education et feront l’objet d’un traitement informatique dans le cadre de leur adhésion et de leur abonnement à la revue Famille &amp; Education (RGPD)</a:t>
            </a:r>
          </a:p>
          <a:p>
            <a:pPr marL="179227" indent="-179227">
              <a:buFont typeface="Arial" panose="020B0604020202020204" pitchFamily="34" charset="0"/>
              <a:buChar char="•"/>
            </a:pPr>
            <a:endParaRPr lang="fr-FR" sz="1100" dirty="0">
              <a:latin typeface="Agency FB" panose="020B0503020202020204" pitchFamily="34" charset="0"/>
            </a:endParaRPr>
          </a:p>
          <a:p>
            <a:pPr marL="179227" indent="-179227">
              <a:buFont typeface="Arial" panose="020B0604020202020204" pitchFamily="34" charset="0"/>
              <a:buChar char="•"/>
            </a:pPr>
            <a:endParaRPr lang="fr-FR" sz="1100" dirty="0"/>
          </a:p>
        </p:txBody>
      </p:sp>
      <p:sp>
        <p:nvSpPr>
          <p:cNvPr id="4" name="Espace réservé du numéro de diapositive 3"/>
          <p:cNvSpPr>
            <a:spLocks noGrp="1"/>
          </p:cNvSpPr>
          <p:nvPr>
            <p:ph type="sldNum" sz="quarter" idx="5"/>
          </p:nvPr>
        </p:nvSpPr>
        <p:spPr/>
        <p:txBody>
          <a:bodyPr/>
          <a:lstStyle/>
          <a:p>
            <a:pPr rtl="0"/>
            <a:fld id="{8530193B-564F-4854-8A52-728F3FB19C85}" type="slidenum">
              <a:rPr lang="fr-FR" noProof="0" smtClean="0"/>
              <a:t>6</a:t>
            </a:fld>
            <a:endParaRPr lang="fr-FR" noProof="0" dirty="0"/>
          </a:p>
        </p:txBody>
      </p:sp>
    </p:spTree>
    <p:extLst>
      <p:ext uri="{BB962C8B-B14F-4D97-AF65-F5344CB8AC3E}">
        <p14:creationId xmlns:p14="http://schemas.microsoft.com/office/powerpoint/2010/main" val="362218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58454" indent="-358454">
              <a:lnSpc>
                <a:spcPct val="115000"/>
              </a:lnSpc>
              <a:spcAft>
                <a:spcPts val="836"/>
              </a:spcAft>
              <a:buSzPts val="1000"/>
              <a:buFont typeface="Symbol" panose="05050102010706020507" pitchFamily="18" charset="2"/>
              <a:buChar char=""/>
              <a:tabLst>
                <a:tab pos="477939" algn="l"/>
              </a:tabLst>
            </a:pPr>
            <a:r>
              <a:rPr lang="fr-FR" sz="1100" b="1" kern="0" dirty="0">
                <a:latin typeface="Agency FB" panose="020B0503020202020204" pitchFamily="34" charset="0"/>
                <a:ea typeface="Times New Roman" panose="02020603050405020304" pitchFamily="18" charset="0"/>
                <a:cs typeface="Times New Roman" panose="02020603050405020304" pitchFamily="18" charset="0"/>
              </a:rPr>
              <a:t>Collecte simplifiée :</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 Les </a:t>
            </a:r>
            <a:r>
              <a:rPr lang="fr-FR" sz="1100" kern="0" dirty="0" err="1">
                <a:latin typeface="Agency FB" panose="020B0503020202020204" pitchFamily="34" charset="0"/>
                <a:ea typeface="Times New Roman" panose="02020603050405020304" pitchFamily="18" charset="0"/>
                <a:cs typeface="Times New Roman" panose="02020603050405020304" pitchFamily="18" charset="0"/>
              </a:rPr>
              <a:t>Ogec</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 peuvent faciliter la récolte des adhésions grâce à leurs structures en place.</a:t>
            </a:r>
            <a:endParaRPr lang="fr-FR" sz="1100" kern="100" dirty="0">
              <a:latin typeface="Agency FB" panose="020B0503020202020204" pitchFamily="34" charset="0"/>
              <a:ea typeface="Aptos" panose="020B0004020202020204" pitchFamily="34" charset="0"/>
              <a:cs typeface="Times New Roman" panose="02020603050405020304" pitchFamily="18" charset="0"/>
            </a:endParaRPr>
          </a:p>
          <a:p>
            <a:pPr marL="358454" indent="-358454">
              <a:lnSpc>
                <a:spcPct val="115000"/>
              </a:lnSpc>
              <a:spcAft>
                <a:spcPts val="836"/>
              </a:spcAft>
              <a:buSzPts val="1000"/>
              <a:buFont typeface="Symbol" panose="05050102010706020507" pitchFamily="18" charset="2"/>
              <a:buChar char=""/>
              <a:tabLst>
                <a:tab pos="477939" algn="l"/>
              </a:tabLst>
            </a:pPr>
            <a:r>
              <a:rPr lang="fr-FR" sz="1100" b="1" kern="0" dirty="0">
                <a:latin typeface="Agency FB" panose="020B0503020202020204" pitchFamily="34" charset="0"/>
                <a:ea typeface="Times New Roman" panose="02020603050405020304" pitchFamily="18" charset="0"/>
                <a:cs typeface="Times New Roman" panose="02020603050405020304" pitchFamily="18" charset="0"/>
              </a:rPr>
              <a:t>Visibilité accrue :</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 Meilleure communication des actions et missions de l'Apel auprès des parents.</a:t>
            </a:r>
            <a:endParaRPr lang="fr-FR" sz="1100" kern="100" dirty="0">
              <a:latin typeface="Agency FB" panose="020B0503020202020204" pitchFamily="34" charset="0"/>
              <a:ea typeface="Aptos" panose="020B0004020202020204" pitchFamily="34" charset="0"/>
              <a:cs typeface="Times New Roman" panose="02020603050405020304" pitchFamily="18" charset="0"/>
            </a:endParaRPr>
          </a:p>
          <a:p>
            <a:pPr marL="358454" indent="-358454">
              <a:lnSpc>
                <a:spcPct val="115000"/>
              </a:lnSpc>
              <a:spcAft>
                <a:spcPts val="836"/>
              </a:spcAft>
              <a:buSzPts val="1000"/>
              <a:buFont typeface="Symbol" panose="05050102010706020507" pitchFamily="18" charset="2"/>
              <a:buChar char=""/>
              <a:tabLst>
                <a:tab pos="477939" algn="l"/>
              </a:tabLst>
            </a:pPr>
            <a:r>
              <a:rPr lang="fr-FR" sz="1100" b="1" kern="0" dirty="0">
                <a:latin typeface="Agency FB" panose="020B0503020202020204" pitchFamily="34" charset="0"/>
                <a:ea typeface="Times New Roman" panose="02020603050405020304" pitchFamily="18" charset="0"/>
                <a:cs typeface="Times New Roman" panose="02020603050405020304" pitchFamily="18" charset="0"/>
              </a:rPr>
              <a:t>Renforcement du lien école-familles :</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 </a:t>
            </a:r>
            <a:r>
              <a:rPr lang="fr-FR" sz="1100" kern="0" dirty="0">
                <a:latin typeface="Agency FB" panose="020B0503020202020204" pitchFamily="34" charset="0"/>
                <a:ea typeface="Times New Roman" panose="02020603050405020304" pitchFamily="18" charset="0"/>
              </a:rPr>
              <a:t>En facilitant l'adhésion des parents à l'Apel, l'établissement soutient le rapprochement entre l'école et les familles, favorisant ainsi une meilleure collaboration et une communication efficace pour le bien-être des élèves.</a:t>
            </a:r>
            <a:br>
              <a:rPr lang="fr-FR" sz="1100" kern="0" dirty="0">
                <a:latin typeface="Agency FB" panose="020B0503020202020204" pitchFamily="34" charset="0"/>
                <a:ea typeface="Times New Roman" panose="02020603050405020304" pitchFamily="18" charset="0"/>
              </a:rPr>
            </a:br>
            <a:endParaRPr lang="fr-FR" sz="1100" kern="0" dirty="0">
              <a:latin typeface="Agency FB" panose="020B0503020202020204" pitchFamily="34" charset="0"/>
              <a:ea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pPr rtl="0"/>
            <a:fld id="{8530193B-564F-4854-8A52-728F3FB19C85}" type="slidenum">
              <a:rPr lang="fr-FR" smtClean="0"/>
              <a:t>7</a:t>
            </a:fld>
            <a:endParaRPr lang="fr-FR"/>
          </a:p>
        </p:txBody>
      </p:sp>
    </p:spTree>
    <p:extLst>
      <p:ext uri="{BB962C8B-B14F-4D97-AF65-F5344CB8AC3E}">
        <p14:creationId xmlns:p14="http://schemas.microsoft.com/office/powerpoint/2010/main" val="172647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7449F-82B4-6C2C-C3AD-A439B0E4B2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F7429E-B805-495D-63A9-73E399AA41D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DD6DB14-070F-309C-2E2B-89F8C0184447}"/>
              </a:ext>
            </a:extLst>
          </p:cNvPr>
          <p:cNvSpPr>
            <a:spLocks noGrp="1"/>
          </p:cNvSpPr>
          <p:nvPr>
            <p:ph type="body" idx="1"/>
          </p:nvPr>
        </p:nvSpPr>
        <p:spPr/>
        <p:txBody>
          <a:bodyPr/>
          <a:lstStyle/>
          <a:p>
            <a:pPr marL="358454" indent="-358454">
              <a:lnSpc>
                <a:spcPct val="115000"/>
              </a:lnSpc>
              <a:spcAft>
                <a:spcPts val="836"/>
              </a:spcAft>
              <a:buSzPts val="1000"/>
              <a:buFont typeface="Symbol" panose="05050102010706020507" pitchFamily="18" charset="2"/>
              <a:buChar char=""/>
              <a:tabLst>
                <a:tab pos="477939" algn="l"/>
              </a:tabLst>
            </a:pPr>
            <a:r>
              <a:rPr lang="fr-FR" sz="1100" b="1" kern="0" dirty="0">
                <a:latin typeface="Agency FB" panose="020B0503020202020204" pitchFamily="34" charset="0"/>
                <a:ea typeface="Times New Roman" panose="02020603050405020304" pitchFamily="18" charset="0"/>
                <a:cs typeface="Times New Roman" panose="02020603050405020304" pitchFamily="18" charset="0"/>
              </a:rPr>
              <a:t>Amélioration de l'engagement des parents :</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 </a:t>
            </a:r>
            <a:r>
              <a:rPr lang="fr-FR" sz="1100" dirty="0">
                <a:latin typeface="Agency FB" panose="020B0503020202020204" pitchFamily="34" charset="0"/>
              </a:rPr>
              <a:t>En collaborant avec l'Apel, l'</a:t>
            </a:r>
            <a:r>
              <a:rPr lang="fr-FR" sz="1100" dirty="0" err="1">
                <a:latin typeface="Agency FB" panose="020B0503020202020204" pitchFamily="34" charset="0"/>
              </a:rPr>
              <a:t>Ogec</a:t>
            </a:r>
            <a:r>
              <a:rPr lang="fr-FR" sz="1100" dirty="0">
                <a:latin typeface="Agency FB" panose="020B0503020202020204" pitchFamily="34" charset="0"/>
              </a:rPr>
              <a:t> encourage une plus grande participation des parents à la vie de l'établissement. Cela crée un environnement plus harmonieux où les parents se sentent écoutés et investis dans le projet éducatif !</a:t>
            </a:r>
          </a:p>
          <a:p>
            <a:pPr marL="358454" indent="-358454">
              <a:lnSpc>
                <a:spcPct val="115000"/>
              </a:lnSpc>
              <a:spcAft>
                <a:spcPts val="836"/>
              </a:spcAft>
              <a:buSzPts val="1000"/>
              <a:buFont typeface="Symbol" panose="05050102010706020507" pitchFamily="18" charset="2"/>
              <a:buChar char=""/>
              <a:tabLst>
                <a:tab pos="477939" algn="l"/>
              </a:tabLst>
            </a:pPr>
            <a:r>
              <a:rPr lang="fr-FR" sz="1100" b="1" kern="0" dirty="0">
                <a:latin typeface="Agency FB" panose="020B0503020202020204" pitchFamily="34" charset="0"/>
                <a:ea typeface="Times New Roman" panose="02020603050405020304" pitchFamily="18" charset="0"/>
                <a:cs typeface="Times New Roman" panose="02020603050405020304" pitchFamily="18" charset="0"/>
              </a:rPr>
              <a:t>Renforcement de la communauté éducative :</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 Une collaboration étroite Apel/</a:t>
            </a:r>
            <a:r>
              <a:rPr lang="fr-FR" sz="1100" kern="0" dirty="0" err="1">
                <a:latin typeface="Agency FB" panose="020B0503020202020204" pitchFamily="34" charset="0"/>
                <a:ea typeface="Times New Roman" panose="02020603050405020304" pitchFamily="18" charset="0"/>
                <a:cs typeface="Times New Roman" panose="02020603050405020304" pitchFamily="18" charset="0"/>
              </a:rPr>
              <a:t>Ogec</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 favorise un climat positif</a:t>
            </a:r>
            <a:r>
              <a:rPr lang="fr-FR" sz="1100" kern="0" baseline="0" dirty="0">
                <a:latin typeface="Agency FB" panose="020B0503020202020204" pitchFamily="34" charset="0"/>
                <a:ea typeface="Times New Roman" panose="02020603050405020304" pitchFamily="18" charset="0"/>
                <a:cs typeface="Times New Roman" panose="02020603050405020304" pitchFamily="18" charset="0"/>
              </a:rPr>
              <a:t> au sein de l’établissement et </a:t>
            </a:r>
            <a:r>
              <a:rPr lang="fr-FR" sz="1100" kern="1200" baseline="0" dirty="0">
                <a:latin typeface="Agency FB" panose="020B0503020202020204" pitchFamily="34" charset="0"/>
                <a:ea typeface="+mn-ea"/>
                <a:cs typeface="+mn-cs"/>
              </a:rPr>
              <a:t>u</a:t>
            </a:r>
            <a:r>
              <a:rPr lang="fr-FR" sz="1100" dirty="0">
                <a:latin typeface="Agency FB" panose="020B0503020202020204" pitchFamily="34" charset="0"/>
              </a:rPr>
              <a:t>ne meilleure communication,</a:t>
            </a:r>
            <a:r>
              <a:rPr lang="fr-FR" sz="1100" baseline="0" dirty="0">
                <a:latin typeface="Agency FB" panose="020B0503020202020204" pitchFamily="34" charset="0"/>
              </a:rPr>
              <a:t> qui on le sait, </a:t>
            </a:r>
            <a:r>
              <a:rPr lang="fr-FR" sz="1100" dirty="0">
                <a:latin typeface="Agency FB" panose="020B0503020202020204" pitchFamily="34" charset="0"/>
              </a:rPr>
              <a:t>permet de réduire les tensions et de clarifier les attentes des deux parties.</a:t>
            </a:r>
            <a:endParaRPr lang="fr-FR" sz="1100" kern="100" dirty="0">
              <a:latin typeface="Agency FB" panose="020B0503020202020204" pitchFamily="34" charset="0"/>
              <a:ea typeface="Aptos" panose="020B0004020202020204" pitchFamily="34" charset="0"/>
              <a:cs typeface="Times New Roman" panose="02020603050405020304" pitchFamily="18" charset="0"/>
            </a:endParaRPr>
          </a:p>
          <a:p>
            <a:pPr marL="358454" indent="-358454">
              <a:lnSpc>
                <a:spcPct val="115000"/>
              </a:lnSpc>
              <a:spcAft>
                <a:spcPts val="836"/>
              </a:spcAft>
              <a:buSzPts val="1000"/>
              <a:buFont typeface="Symbol" panose="05050102010706020507" pitchFamily="18" charset="2"/>
              <a:buChar char=""/>
              <a:tabLst>
                <a:tab pos="477939" algn="l"/>
              </a:tabLst>
            </a:pPr>
            <a:r>
              <a:rPr lang="fr-FR" sz="1100" b="1" kern="0" dirty="0">
                <a:latin typeface="Agency FB" panose="020B0503020202020204" pitchFamily="34" charset="0"/>
                <a:ea typeface="Times New Roman" panose="02020603050405020304" pitchFamily="18" charset="0"/>
                <a:cs typeface="Times New Roman" panose="02020603050405020304" pitchFamily="18" charset="0"/>
              </a:rPr>
              <a:t>Accroissement des ressources :</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 En gagnant en visibilité auprès des familles, l’Apel augmente les fonds récoltés lors de ses actions et peut ainsi mieux soutenir financièrement les projets éducatifs et immobiliers.</a:t>
            </a:r>
            <a:endParaRPr lang="fr-FR" sz="1100" kern="100" dirty="0">
              <a:latin typeface="Agency FB" panose="020B0503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10D3A5D6-3F98-E9D7-86C5-25FB3AEE28D1}"/>
              </a:ext>
            </a:extLst>
          </p:cNvPr>
          <p:cNvSpPr>
            <a:spLocks noGrp="1"/>
          </p:cNvSpPr>
          <p:nvPr>
            <p:ph type="sldNum" sz="quarter" idx="10"/>
          </p:nvPr>
        </p:nvSpPr>
        <p:spPr/>
        <p:txBody>
          <a:bodyPr/>
          <a:lstStyle/>
          <a:p>
            <a:pPr rtl="0"/>
            <a:fld id="{8530193B-564F-4854-8A52-728F3FB19C85}" type="slidenum">
              <a:rPr lang="fr-FR" smtClean="0"/>
              <a:t>8</a:t>
            </a:fld>
            <a:endParaRPr lang="fr-FR"/>
          </a:p>
        </p:txBody>
      </p:sp>
    </p:spTree>
    <p:extLst>
      <p:ext uri="{BB962C8B-B14F-4D97-AF65-F5344CB8AC3E}">
        <p14:creationId xmlns:p14="http://schemas.microsoft.com/office/powerpoint/2010/main" val="43757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6FC80-F0B8-B7E7-1D4A-DBD77C55FF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138EAF-284D-B30D-3C01-2AF380FA6F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A274046-8815-27E6-5BAA-C8399AE26926}"/>
              </a:ext>
            </a:extLst>
          </p:cNvPr>
          <p:cNvSpPr>
            <a:spLocks noGrp="1"/>
          </p:cNvSpPr>
          <p:nvPr>
            <p:ph type="body" idx="1"/>
          </p:nvPr>
        </p:nvSpPr>
        <p:spPr/>
        <p:txBody>
          <a:bodyPr/>
          <a:lstStyle/>
          <a:p>
            <a:pPr marL="358454" indent="-358454">
              <a:lnSpc>
                <a:spcPct val="115000"/>
              </a:lnSpc>
              <a:spcAft>
                <a:spcPts val="836"/>
              </a:spcAft>
              <a:buSzPts val="1000"/>
              <a:buFont typeface="Symbol" panose="05050102010706020507" pitchFamily="18" charset="2"/>
              <a:buChar char=""/>
              <a:tabLst>
                <a:tab pos="477939" algn="l"/>
              </a:tabLst>
            </a:pPr>
            <a:r>
              <a:rPr lang="fr-FR" sz="1100" b="1" kern="0" dirty="0">
                <a:latin typeface="Agency FB" panose="020B0503020202020204" pitchFamily="34" charset="0"/>
                <a:ea typeface="Times New Roman" panose="02020603050405020304" pitchFamily="18" charset="0"/>
                <a:cs typeface="Times New Roman" panose="02020603050405020304" pitchFamily="18" charset="0"/>
              </a:rPr>
              <a:t>Soutien à l'établissement :</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 Une Apel active est plus à même de soutenir les initiatives éducatives.</a:t>
            </a:r>
            <a:endParaRPr lang="fr-FR" sz="1100" kern="100" dirty="0">
              <a:latin typeface="Agency FB" panose="020B0503020202020204" pitchFamily="34" charset="0"/>
              <a:ea typeface="Aptos" panose="020B0004020202020204" pitchFamily="34" charset="0"/>
              <a:cs typeface="Times New Roman" panose="02020603050405020304" pitchFamily="18" charset="0"/>
            </a:endParaRPr>
          </a:p>
          <a:p>
            <a:pPr marL="358454" indent="-358454">
              <a:lnSpc>
                <a:spcPct val="115000"/>
              </a:lnSpc>
              <a:spcAft>
                <a:spcPts val="836"/>
              </a:spcAft>
              <a:buSzPts val="1000"/>
              <a:buFont typeface="Symbol" panose="05050102010706020507" pitchFamily="18" charset="2"/>
              <a:buChar char=""/>
              <a:tabLst>
                <a:tab pos="477939" algn="l"/>
              </a:tabLst>
            </a:pPr>
            <a:r>
              <a:rPr lang="fr-FR" sz="1100" b="1" kern="0" dirty="0">
                <a:latin typeface="Agency FB" panose="020B0503020202020204" pitchFamily="34" charset="0"/>
                <a:ea typeface="Times New Roman" panose="02020603050405020304" pitchFamily="18" charset="0"/>
                <a:cs typeface="Times New Roman" panose="02020603050405020304" pitchFamily="18" charset="0"/>
              </a:rPr>
              <a:t>Meilleure communication :</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 Un canal de communication renforcé entre parents, enseignants et direction.</a:t>
            </a:r>
            <a:endParaRPr lang="fr-FR" sz="1100" kern="100" dirty="0">
              <a:latin typeface="Agency FB" panose="020B0503020202020204" pitchFamily="34" charset="0"/>
              <a:ea typeface="Aptos" panose="020B0004020202020204" pitchFamily="34" charset="0"/>
              <a:cs typeface="Times New Roman" panose="02020603050405020304" pitchFamily="18" charset="0"/>
            </a:endParaRPr>
          </a:p>
          <a:p>
            <a:pPr marL="358454" indent="-358454">
              <a:lnSpc>
                <a:spcPct val="115000"/>
              </a:lnSpc>
              <a:spcAft>
                <a:spcPts val="836"/>
              </a:spcAft>
              <a:buSzPts val="1000"/>
              <a:buFont typeface="Symbol" panose="05050102010706020507" pitchFamily="18" charset="2"/>
              <a:buChar char=""/>
              <a:tabLst>
                <a:tab pos="477939" algn="l"/>
              </a:tabLst>
            </a:pPr>
            <a:r>
              <a:rPr lang="fr-FR" sz="1100" b="1" kern="0" dirty="0">
                <a:latin typeface="Agency FB" panose="020B0503020202020204" pitchFamily="34" charset="0"/>
                <a:ea typeface="Times New Roman" panose="02020603050405020304" pitchFamily="18" charset="0"/>
                <a:cs typeface="Times New Roman" panose="02020603050405020304" pitchFamily="18" charset="0"/>
              </a:rPr>
              <a:t>Participation accrue :</a:t>
            </a:r>
            <a:r>
              <a:rPr lang="fr-FR" sz="1100" kern="0" dirty="0">
                <a:latin typeface="Agency FB" panose="020B0503020202020204" pitchFamily="34" charset="0"/>
                <a:ea typeface="Times New Roman" panose="02020603050405020304" pitchFamily="18" charset="0"/>
                <a:cs typeface="Times New Roman" panose="02020603050405020304" pitchFamily="18" charset="0"/>
              </a:rPr>
              <a:t> Favoriser l'engagement des parents dans la vie de l'école.</a:t>
            </a:r>
            <a:endParaRPr lang="fr-FR" sz="1100" kern="100" dirty="0">
              <a:latin typeface="Agency FB" panose="020B0503020202020204" pitchFamily="34" charset="0"/>
              <a:ea typeface="Aptos" panose="020B000402020202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74665FF5-5EE7-4F2D-C6D8-1ABFDB61E539}"/>
              </a:ext>
            </a:extLst>
          </p:cNvPr>
          <p:cNvSpPr>
            <a:spLocks noGrp="1"/>
          </p:cNvSpPr>
          <p:nvPr>
            <p:ph type="sldNum" sz="quarter" idx="10"/>
          </p:nvPr>
        </p:nvSpPr>
        <p:spPr/>
        <p:txBody>
          <a:bodyPr/>
          <a:lstStyle/>
          <a:p>
            <a:pPr rtl="0"/>
            <a:fld id="{8530193B-564F-4854-8A52-728F3FB19C85}" type="slidenum">
              <a:rPr lang="fr-FR" smtClean="0"/>
              <a:t>9</a:t>
            </a:fld>
            <a:endParaRPr lang="fr-FR"/>
          </a:p>
        </p:txBody>
      </p:sp>
    </p:spTree>
    <p:extLst>
      <p:ext uri="{BB962C8B-B14F-4D97-AF65-F5344CB8AC3E}">
        <p14:creationId xmlns:p14="http://schemas.microsoft.com/office/powerpoint/2010/main" val="351687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pPr rtl="0"/>
            <a:r>
              <a:rPr lang="fr-FR" noProof="0"/>
              <a:t>Ajouter un pied de page</a:t>
            </a:r>
          </a:p>
        </p:txBody>
      </p:sp>
      <p:sp>
        <p:nvSpPr>
          <p:cNvPr id="6" name="Slide Number Placeholder 5"/>
          <p:cNvSpPr>
            <a:spLocks noGrp="1"/>
          </p:cNvSpPr>
          <p:nvPr>
            <p:ph type="sldNum" sz="quarter" idx="12"/>
          </p:nvPr>
        </p:nvSpPr>
        <p:spPr>
          <a:xfrm>
            <a:off x="1437664" y="798973"/>
            <a:ext cx="811019" cy="503578"/>
          </a:xfrm>
        </p:spPr>
        <p:txBody>
          <a:bodyPr/>
          <a:lstStyle/>
          <a:p>
            <a:pPr rtl="0"/>
            <a:fld id="{19B51A1E-902D-48AF-9020-955120F399B6}" type="slidenum">
              <a:rPr lang="fr-FR" noProof="0" smtClean="0"/>
              <a:pPr rtl="0"/>
              <a:t>‹N°›</a:t>
            </a:fld>
            <a:endParaRPr lang="fr-FR"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729927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2/6/2025</a:t>
            </a:fld>
            <a:endParaRPr lang="en-US" dirty="0"/>
          </a:p>
        </p:txBody>
      </p:sp>
      <p:sp>
        <p:nvSpPr>
          <p:cNvPr id="5" name="Footer Placeholder 4"/>
          <p:cNvSpPr>
            <a:spLocks noGrp="1"/>
          </p:cNvSpPr>
          <p:nvPr>
            <p:ph type="ftr" sz="quarter" idx="11"/>
          </p:nvPr>
        </p:nvSpPr>
        <p:spPr/>
        <p:txBody>
          <a:bodyPr/>
          <a:lstStyle/>
          <a:p>
            <a:pPr rtl="0"/>
            <a:r>
              <a:rPr lang="fr-FR" noProof="0"/>
              <a:t>Ajouter un pied de page</a:t>
            </a:r>
          </a:p>
        </p:txBody>
      </p:sp>
      <p:sp>
        <p:nvSpPr>
          <p:cNvPr id="6" name="Slide Number Placeholder 5"/>
          <p:cNvSpPr>
            <a:spLocks noGrp="1"/>
          </p:cNvSpPr>
          <p:nvPr>
            <p:ph type="sldNum" sz="quarter" idx="12"/>
          </p:nvPr>
        </p:nvSpPr>
        <p:spPr/>
        <p:txBody>
          <a:bodyPr/>
          <a:lstStyle/>
          <a:p>
            <a:pPr rtl="0"/>
            <a:fld id="{19B51A1E-902D-48AF-9020-955120F399B6}" type="slidenum">
              <a:rPr lang="fr-FR" noProof="0" smtClean="0"/>
              <a:pPr rtl="0"/>
              <a:t>‹N°›</a:t>
            </a:fld>
            <a:endParaRPr lang="fr-FR" noProof="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046312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2/6/2025</a:t>
            </a:fld>
            <a:endParaRPr lang="en-US" dirty="0"/>
          </a:p>
        </p:txBody>
      </p:sp>
      <p:sp>
        <p:nvSpPr>
          <p:cNvPr id="5" name="Footer Placeholder 4"/>
          <p:cNvSpPr>
            <a:spLocks noGrp="1"/>
          </p:cNvSpPr>
          <p:nvPr>
            <p:ph type="ftr" sz="quarter" idx="11"/>
          </p:nvPr>
        </p:nvSpPr>
        <p:spPr/>
        <p:txBody>
          <a:bodyPr/>
          <a:lstStyle/>
          <a:p>
            <a:pPr rtl="0"/>
            <a:r>
              <a:rPr lang="fr-FR" noProof="0"/>
              <a:t>Ajouter un pied de page</a:t>
            </a:r>
          </a:p>
        </p:txBody>
      </p:sp>
      <p:sp>
        <p:nvSpPr>
          <p:cNvPr id="6" name="Slide Number Placeholder 5"/>
          <p:cNvSpPr>
            <a:spLocks noGrp="1"/>
          </p:cNvSpPr>
          <p:nvPr>
            <p:ph type="sldNum" sz="quarter" idx="12"/>
          </p:nvPr>
        </p:nvSpPr>
        <p:spPr/>
        <p:txBody>
          <a:bodyPr/>
          <a:lstStyle/>
          <a:p>
            <a:pPr rtl="0"/>
            <a:fld id="{19B51A1E-902D-48AF-9020-955120F399B6}" type="slidenum">
              <a:rPr lang="fr-FR" noProof="0" smtClean="0"/>
              <a:pPr rtl="0"/>
              <a:t>‹N°›</a:t>
            </a:fld>
            <a:endParaRPr lang="fr-FR" noProof="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224752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e de titre">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a:t>Insérez ou glissez-déplacez 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360000" rIns="252000" bIns="180000" rtlCol="0" anchor="t">
            <a:noAutofit/>
          </a:bodyPr>
          <a:lstStyle>
            <a:lvl1pPr algn="r">
              <a:defRPr lang="en-ZA" sz="4000" b="1" spc="-300" dirty="0"/>
            </a:lvl1pPr>
          </a:lstStyle>
          <a:p>
            <a:pPr lvl="0" algn="r" rtl="0"/>
            <a:r>
              <a:rPr lang="fr-FR" noProof="0" dirty="0"/>
              <a:t>Cliquez pour modifier le titre de la présentation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fr-FR" noProof="0"/>
              <a:t>Modifiez le style des sous-titres du masque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37866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Texte Image 1">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a:t>
            </a:r>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3600" b="1" spc="-300">
                <a:solidFill>
                  <a:schemeClr val="tx1">
                    <a:lumMod val="75000"/>
                    <a:lumOff val="25000"/>
                  </a:schemeClr>
                </a:solidFill>
              </a:defRPr>
            </a:lvl1pPr>
          </a:lstStyle>
          <a:p>
            <a:pPr rtl="0"/>
            <a:r>
              <a:rPr lang="fr-FR" noProof="0" dirty="0"/>
              <a:t>Modifier le titre de la page</a:t>
            </a:r>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Tree>
    <p:extLst>
      <p:ext uri="{BB962C8B-B14F-4D97-AF65-F5344CB8AC3E}">
        <p14:creationId xmlns:p14="http://schemas.microsoft.com/office/powerpoint/2010/main" val="3208038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Image du texte 2">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a:t>Insérez ou glissez-déplacez votre photo</a:t>
            </a:r>
          </a:p>
        </p:txBody>
      </p:sp>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defRPr sz="4800" b="1" spc="-300">
                <a:solidFill>
                  <a:schemeClr val="tx1">
                    <a:lumMod val="75000"/>
                    <a:lumOff val="25000"/>
                  </a:schemeClr>
                </a:solidFill>
              </a:defRPr>
            </a:lvl1pPr>
          </a:lstStyle>
          <a:p>
            <a:pPr rtl="0"/>
            <a:r>
              <a:rPr lang="fr-FR" noProof="0" dirty="0"/>
              <a:t>Cliquez pour modifier le titre de la page</a:t>
            </a:r>
          </a:p>
        </p:txBody>
      </p:sp>
      <p:sp>
        <p:nvSpPr>
          <p:cNvPr id="10" name="Sous-titr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Tree>
    <p:extLst>
      <p:ext uri="{BB962C8B-B14F-4D97-AF65-F5344CB8AC3E}">
        <p14:creationId xmlns:p14="http://schemas.microsoft.com/office/powerpoint/2010/main" val="113293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apositive de séparation 1">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a:t>
            </a:r>
            <a:br>
              <a:rPr lang="fr-FR" noProof="0" dirty="0"/>
            </a:br>
            <a:r>
              <a:rPr lang="fr-FR" noProof="0" dirty="0"/>
              <a:t>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324000" rIns="252000" bIns="180000" rtlCol="0" anchor="t">
            <a:noAutofit/>
          </a:bodyPr>
          <a:lstStyle>
            <a:lvl1pPr algn="r">
              <a:defRPr lang="en-ZA" sz="4800" b="1" spc="-300" dirty="0"/>
            </a:lvl1pPr>
          </a:lstStyle>
          <a:p>
            <a:pPr lvl="0" algn="r" rtl="0"/>
            <a:r>
              <a:rPr lang="fr-FR" noProof="0" dirty="0"/>
              <a:t>Cliquez pour modifier le séparateur de section</a:t>
            </a:r>
          </a:p>
        </p:txBody>
      </p:sp>
      <p:sp>
        <p:nvSpPr>
          <p:cNvPr id="7" name="Sous-titr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fr-FR" noProof="0"/>
              <a:t>Modifiez le style des sous-titres du masque</a:t>
            </a:r>
          </a:p>
        </p:txBody>
      </p:sp>
      <p:sp>
        <p:nvSpPr>
          <p:cNvPr id="4" name="Espace réservé du pied de page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fr-FR" noProof="0"/>
              <a:t>Ajouter un pied de page</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192930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9" name="Sous-titr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e comparaison gauche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e comparaison gauche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fr-FR" noProof="0"/>
              <a:t>Modifiez les styles du texte du masque</a:t>
            </a:r>
          </a:p>
        </p:txBody>
      </p:sp>
      <p:sp>
        <p:nvSpPr>
          <p:cNvPr id="8" name="Espace réservé du texte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1646299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apositive de séparation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a:t>
            </a:r>
            <a:br>
              <a:rPr lang="fr-FR" noProof="0" dirty="0"/>
            </a:br>
            <a:r>
              <a:rPr lang="fr-FR" noProof="0" dirty="0"/>
              <a:t>votre photo ici</a:t>
            </a:r>
          </a:p>
        </p:txBody>
      </p:sp>
      <p:sp>
        <p:nvSpPr>
          <p:cNvPr id="3" name="Titr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800" b="1" spc="-300">
                <a:solidFill>
                  <a:schemeClr val="tx1">
                    <a:lumMod val="75000"/>
                    <a:lumOff val="25000"/>
                  </a:schemeClr>
                </a:solidFill>
                <a:latin typeface="+mj-lt"/>
              </a:defRPr>
            </a:lvl1pPr>
          </a:lstStyle>
          <a:p>
            <a:pPr rtl="0"/>
            <a:r>
              <a:rPr lang="fr-FR" noProof="0" dirty="0"/>
              <a:t>Cliquez pour modifier le séparateur de section</a:t>
            </a:r>
          </a:p>
        </p:txBody>
      </p:sp>
      <p:sp>
        <p:nvSpPr>
          <p:cNvPr id="7" name="Sous-titr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fr-FR" noProof="0" dirty="0"/>
              <a:t>Modifiez le style des sous-titres du masque</a:t>
            </a:r>
          </a:p>
        </p:txBody>
      </p:sp>
      <p:sp>
        <p:nvSpPr>
          <p:cNvPr id="4" name="Espace réservé du pied de page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fr-FR" noProof="0"/>
              <a:t>Ajouter un pied de page</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fr-FR" noProof="0" smtClean="0"/>
              <a:pPr rtl="0"/>
              <a:t>‹N°›</a:t>
            </a:fld>
            <a:endParaRPr lang="fr-FR" noProof="0" dirty="0"/>
          </a:p>
        </p:txBody>
      </p:sp>
    </p:spTree>
    <p:extLst>
      <p:ext uri="{BB962C8B-B14F-4D97-AF65-F5344CB8AC3E}">
        <p14:creationId xmlns:p14="http://schemas.microsoft.com/office/powerpoint/2010/main" val="62153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erci de votre attention">
    <p:bg>
      <p:bgPr>
        <a:solidFill>
          <a:schemeClr val="bg1">
            <a:lumMod val="95000"/>
          </a:schemeClr>
        </a:solidFill>
        <a:effectLst/>
      </p:bgPr>
    </p:bg>
    <p:spTree>
      <p:nvGrpSpPr>
        <p:cNvPr id="1" name=""/>
        <p:cNvGrpSpPr/>
        <p:nvPr/>
      </p:nvGrpSpPr>
      <p:grpSpPr>
        <a:xfrm>
          <a:off x="0" y="0"/>
          <a:ext cx="0" cy="0"/>
          <a:chOff x="0" y="0"/>
          <a:chExt cx="0" cy="0"/>
        </a:xfrm>
      </p:grpSpPr>
      <p:sp>
        <p:nvSpPr>
          <p:cNvPr id="41" name="Espace réservé d’imag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r-FR" noProof="0" dirty="0"/>
              <a:t>Insérez ou glissez-déplacez votre photo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08000" tIns="108000" rIns="252000" bIns="180000" rtlCol="0" anchor="t">
            <a:noAutofit/>
          </a:bodyPr>
          <a:lstStyle>
            <a:lvl1pPr algn="r">
              <a:lnSpc>
                <a:spcPct val="70000"/>
              </a:lnSpc>
              <a:defRPr lang="en-ZA" sz="4000" b="1" spc="-300" dirty="0"/>
            </a:lvl1pPr>
          </a:lstStyle>
          <a:p>
            <a:pPr lvl="0" algn="r" rtl="0"/>
            <a:r>
              <a:rPr lang="fr-FR" noProof="0" dirty="0"/>
              <a:t>Merci de votre attention</a:t>
            </a:r>
          </a:p>
        </p:txBody>
      </p:sp>
      <p:sp>
        <p:nvSpPr>
          <p:cNvPr id="9" name="Espace réservé du texte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Nom complet</a:t>
            </a:r>
          </a:p>
        </p:txBody>
      </p:sp>
      <p:sp>
        <p:nvSpPr>
          <p:cNvPr id="10" name="Espace réservé du texte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Numéro de téléphone</a:t>
            </a:r>
          </a:p>
        </p:txBody>
      </p:sp>
      <p:sp>
        <p:nvSpPr>
          <p:cNvPr id="11" name="Espace réservé du texte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Poignée E-mail ou Réseaux sociaux</a:t>
            </a:r>
          </a:p>
        </p:txBody>
      </p:sp>
      <p:sp>
        <p:nvSpPr>
          <p:cNvPr id="12" name="Espace réservé du texte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Site web de l’entreprise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 name="Espace réservé du numéro de diapositive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110095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7" name="Sous-titr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2/6/2025</a:t>
            </a:fld>
            <a:endParaRPr lang="en-US" dirty="0"/>
          </a:p>
        </p:txBody>
      </p:sp>
      <p:sp>
        <p:nvSpPr>
          <p:cNvPr id="5" name="Footer Placeholder 4"/>
          <p:cNvSpPr>
            <a:spLocks noGrp="1"/>
          </p:cNvSpPr>
          <p:nvPr>
            <p:ph type="ftr" sz="quarter" idx="11"/>
          </p:nvPr>
        </p:nvSpPr>
        <p:spPr/>
        <p:txBody>
          <a:bodyPr/>
          <a:lstStyle/>
          <a:p>
            <a:pPr rtl="0"/>
            <a:r>
              <a:rPr lang="fr-FR" noProof="0"/>
              <a:t>Ajouter un pied de page</a:t>
            </a:r>
          </a:p>
        </p:txBody>
      </p:sp>
      <p:sp>
        <p:nvSpPr>
          <p:cNvPr id="6" name="Slide Number Placeholder 5"/>
          <p:cNvSpPr>
            <a:spLocks noGrp="1"/>
          </p:cNvSpPr>
          <p:nvPr>
            <p:ph type="sldNum" sz="quarter" idx="12"/>
          </p:nvPr>
        </p:nvSpPr>
        <p:spPr/>
        <p:txBody>
          <a:bodyPr/>
          <a:lstStyle/>
          <a:p>
            <a:pPr rtl="0"/>
            <a:fld id="{19B51A1E-902D-48AF-9020-955120F399B6}" type="slidenum">
              <a:rPr lang="fr-FR" noProof="0" smtClean="0"/>
              <a:pPr rtl="0"/>
              <a:t>‹N°›</a:t>
            </a:fld>
            <a:endParaRPr lang="fr-FR" noProof="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07252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7" name="Sous-titr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texte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fr-FR" noProof="0"/>
              <a:t>Ajouter un pied de page</a:t>
            </a:r>
          </a:p>
        </p:txBody>
      </p:sp>
      <p:sp>
        <p:nvSpPr>
          <p:cNvPr id="5" name="Espace réservé du numéro de diapositive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9" name="Sous-titr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u texte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654388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Cliquez pour modifier le titre de la page</a:t>
            </a:r>
          </a:p>
        </p:txBody>
      </p:sp>
      <p:sp>
        <p:nvSpPr>
          <p:cNvPr id="10" name="Sous-titr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texte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5" name="Espace réservé du texte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7" name="Espace réservé du texte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97483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2/6/2025</a:t>
            </a:fld>
            <a:endParaRPr lang="en-US" dirty="0"/>
          </a:p>
        </p:txBody>
      </p:sp>
      <p:sp>
        <p:nvSpPr>
          <p:cNvPr id="5" name="Footer Placeholder 4"/>
          <p:cNvSpPr>
            <a:spLocks noGrp="1"/>
          </p:cNvSpPr>
          <p:nvPr>
            <p:ph type="ftr" sz="quarter" idx="11"/>
          </p:nvPr>
        </p:nvSpPr>
        <p:spPr/>
        <p:txBody>
          <a:bodyPr/>
          <a:lstStyle/>
          <a:p>
            <a:pPr rtl="0"/>
            <a:r>
              <a:rPr lang="fr-FR" noProof="0"/>
              <a:t>Ajouter un pied de page</a:t>
            </a:r>
          </a:p>
        </p:txBody>
      </p:sp>
      <p:sp>
        <p:nvSpPr>
          <p:cNvPr id="6" name="Slide Number Placeholder 5"/>
          <p:cNvSpPr>
            <a:spLocks noGrp="1"/>
          </p:cNvSpPr>
          <p:nvPr>
            <p:ph type="sldNum" sz="quarter" idx="12"/>
          </p:nvPr>
        </p:nvSpPr>
        <p:spPr/>
        <p:txBody>
          <a:bodyPr/>
          <a:lstStyle/>
          <a:p>
            <a:pPr rtl="0"/>
            <a:fld id="{19B51A1E-902D-48AF-9020-955120F399B6}" type="slidenum">
              <a:rPr lang="fr-FR" noProof="0" smtClean="0"/>
              <a:pPr rtl="0"/>
              <a:t>‹N°›</a:t>
            </a:fld>
            <a:endParaRPr lang="fr-FR" noProof="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748701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2/6/2025</a:t>
            </a:fld>
            <a:endParaRPr lang="en-US" dirty="0"/>
          </a:p>
        </p:txBody>
      </p:sp>
      <p:sp>
        <p:nvSpPr>
          <p:cNvPr id="6" name="Footer Placeholder 5"/>
          <p:cNvSpPr>
            <a:spLocks noGrp="1"/>
          </p:cNvSpPr>
          <p:nvPr>
            <p:ph type="ftr" sz="quarter" idx="11"/>
          </p:nvPr>
        </p:nvSpPr>
        <p:spPr/>
        <p:txBody>
          <a:bodyPr/>
          <a:lstStyle/>
          <a:p>
            <a:pPr rtl="0"/>
            <a:r>
              <a:rPr lang="fr-FR" noProof="0"/>
              <a:t>Ajouter un pied de page</a:t>
            </a:r>
          </a:p>
        </p:txBody>
      </p:sp>
      <p:sp>
        <p:nvSpPr>
          <p:cNvPr id="7" name="Slide Number Placeholder 6"/>
          <p:cNvSpPr>
            <a:spLocks noGrp="1"/>
          </p:cNvSpPr>
          <p:nvPr>
            <p:ph type="sldNum" sz="quarter" idx="12"/>
          </p:nvPr>
        </p:nvSpPr>
        <p:spPr/>
        <p:txBody>
          <a:bodyPr/>
          <a:lstStyle/>
          <a:p>
            <a:pPr rtl="0"/>
            <a:fld id="{19B51A1E-902D-48AF-9020-955120F399B6}" type="slidenum">
              <a:rPr lang="fr-FR" noProof="0" smtClean="0"/>
              <a:pPr rtl="0"/>
              <a:t>‹N°›</a:t>
            </a:fld>
            <a:endParaRPr lang="fr-FR" noProof="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714060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2/6/2025</a:t>
            </a:fld>
            <a:endParaRPr lang="en-US" dirty="0"/>
          </a:p>
        </p:txBody>
      </p:sp>
      <p:sp>
        <p:nvSpPr>
          <p:cNvPr id="8" name="Footer Placeholder 7"/>
          <p:cNvSpPr>
            <a:spLocks noGrp="1"/>
          </p:cNvSpPr>
          <p:nvPr>
            <p:ph type="ftr" sz="quarter" idx="11"/>
          </p:nvPr>
        </p:nvSpPr>
        <p:spPr/>
        <p:txBody>
          <a:bodyPr/>
          <a:lstStyle/>
          <a:p>
            <a:pPr rtl="0"/>
            <a:r>
              <a:rPr lang="fr-FR" noProof="0"/>
              <a:t>Ajouter un pied de page</a:t>
            </a:r>
          </a:p>
        </p:txBody>
      </p:sp>
      <p:sp>
        <p:nvSpPr>
          <p:cNvPr id="9" name="Slide Number Placeholder 8"/>
          <p:cNvSpPr>
            <a:spLocks noGrp="1"/>
          </p:cNvSpPr>
          <p:nvPr>
            <p:ph type="sldNum" sz="quarter" idx="12"/>
          </p:nvPr>
        </p:nvSpPr>
        <p:spPr/>
        <p:txBody>
          <a:bodyPr/>
          <a:lstStyle/>
          <a:p>
            <a:pPr rtl="0"/>
            <a:fld id="{19B51A1E-902D-48AF-9020-955120F399B6}" type="slidenum">
              <a:rPr lang="fr-FR" noProof="0" smtClean="0"/>
              <a:pPr rtl="0"/>
              <a:t>‹N°›</a:t>
            </a:fld>
            <a:endParaRPr lang="fr-FR" noProof="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238581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2/6/2025</a:t>
            </a:fld>
            <a:endParaRPr lang="en-US" dirty="0"/>
          </a:p>
        </p:txBody>
      </p:sp>
      <p:sp>
        <p:nvSpPr>
          <p:cNvPr id="4" name="Footer Placeholder 3"/>
          <p:cNvSpPr>
            <a:spLocks noGrp="1"/>
          </p:cNvSpPr>
          <p:nvPr>
            <p:ph type="ftr" sz="quarter" idx="11"/>
          </p:nvPr>
        </p:nvSpPr>
        <p:spPr/>
        <p:txBody>
          <a:bodyPr/>
          <a:lstStyle/>
          <a:p>
            <a:pPr rtl="0"/>
            <a:r>
              <a:rPr lang="fr-FR" noProof="0"/>
              <a:t>Ajouter un pied de page</a:t>
            </a:r>
          </a:p>
        </p:txBody>
      </p:sp>
      <p:sp>
        <p:nvSpPr>
          <p:cNvPr id="5" name="Slide Number Placeholder 4"/>
          <p:cNvSpPr>
            <a:spLocks noGrp="1"/>
          </p:cNvSpPr>
          <p:nvPr>
            <p:ph type="sldNum" sz="quarter" idx="12"/>
          </p:nvPr>
        </p:nvSpPr>
        <p:spPr/>
        <p:txBody>
          <a:bodyPr/>
          <a:lstStyle/>
          <a:p>
            <a:pPr rtl="0"/>
            <a:fld id="{19B51A1E-902D-48AF-9020-955120F399B6}" type="slidenum">
              <a:rPr lang="fr-FR" noProof="0" smtClean="0"/>
              <a:pPr rtl="0"/>
              <a:t>‹N°›</a:t>
            </a:fld>
            <a:endParaRPr lang="fr-FR"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965010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2/6/2025</a:t>
            </a:fld>
            <a:endParaRPr lang="en-US" dirty="0"/>
          </a:p>
        </p:txBody>
      </p:sp>
      <p:sp>
        <p:nvSpPr>
          <p:cNvPr id="3" name="Footer Placeholder 2"/>
          <p:cNvSpPr>
            <a:spLocks noGrp="1"/>
          </p:cNvSpPr>
          <p:nvPr>
            <p:ph type="ftr" sz="quarter" idx="11"/>
          </p:nvPr>
        </p:nvSpPr>
        <p:spPr/>
        <p:txBody>
          <a:bodyPr/>
          <a:lstStyle/>
          <a:p>
            <a:pPr rtl="0"/>
            <a:r>
              <a:rPr lang="fr-FR" noProof="0"/>
              <a:t>Ajouter un pied de page</a:t>
            </a:r>
          </a:p>
        </p:txBody>
      </p:sp>
      <p:sp>
        <p:nvSpPr>
          <p:cNvPr id="4" name="Slide Number Placeholder 3"/>
          <p:cNvSpPr>
            <a:spLocks noGrp="1"/>
          </p:cNvSpPr>
          <p:nvPr>
            <p:ph type="sldNum" sz="quarter" idx="12"/>
          </p:nvPr>
        </p:nvSpPr>
        <p:spPr/>
        <p:txBody>
          <a:bodyPr/>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113797944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2/6/2025</a:t>
            </a:fld>
            <a:endParaRPr lang="en-US" dirty="0"/>
          </a:p>
        </p:txBody>
      </p:sp>
      <p:sp>
        <p:nvSpPr>
          <p:cNvPr id="6" name="Footer Placeholder 5"/>
          <p:cNvSpPr>
            <a:spLocks noGrp="1"/>
          </p:cNvSpPr>
          <p:nvPr>
            <p:ph type="ftr" sz="quarter" idx="11"/>
          </p:nvPr>
        </p:nvSpPr>
        <p:spPr/>
        <p:txBody>
          <a:bodyPr/>
          <a:lstStyle/>
          <a:p>
            <a:pPr rtl="0"/>
            <a:r>
              <a:rPr lang="fr-FR" noProof="0"/>
              <a:t>Ajouter un pied de page</a:t>
            </a:r>
          </a:p>
        </p:txBody>
      </p:sp>
      <p:sp>
        <p:nvSpPr>
          <p:cNvPr id="7" name="Slide Number Placeholder 6"/>
          <p:cNvSpPr>
            <a:spLocks noGrp="1"/>
          </p:cNvSpPr>
          <p:nvPr>
            <p:ph type="sldNum" sz="quarter" idx="12"/>
          </p:nvPr>
        </p:nvSpPr>
        <p:spPr/>
        <p:txBody>
          <a:bodyPr/>
          <a:lstStyle/>
          <a:p>
            <a:pPr rtl="0"/>
            <a:fld id="{19B51A1E-902D-48AF-9020-955120F399B6}" type="slidenum">
              <a:rPr lang="fr-FR" noProof="0" smtClean="0"/>
              <a:pPr rtl="0"/>
              <a:t>‹N°›</a:t>
            </a:fld>
            <a:endParaRPr lang="fr-FR" noProof="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678245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2/6/2025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rtl="0"/>
            <a:r>
              <a:rPr lang="fr-FR" noProof="0"/>
              <a:t>Ajouter un pied de page</a:t>
            </a:r>
          </a:p>
        </p:txBody>
      </p:sp>
      <p:sp>
        <p:nvSpPr>
          <p:cNvPr id="7" name="Slide Number Placeholder 6"/>
          <p:cNvSpPr>
            <a:spLocks noGrp="1"/>
          </p:cNvSpPr>
          <p:nvPr>
            <p:ph type="sldNum" sz="quarter" idx="12"/>
          </p:nvPr>
        </p:nvSpPr>
        <p:spPr/>
        <p:txBody>
          <a:bodyPr/>
          <a:lstStyle/>
          <a:p>
            <a:pPr rtl="0"/>
            <a:fld id="{19B51A1E-902D-48AF-9020-955120F399B6}" type="slidenum">
              <a:rPr lang="fr-FR" noProof="0" smtClean="0"/>
              <a:pPr rtl="0"/>
              <a:t>‹N°›</a:t>
            </a:fld>
            <a:endParaRPr lang="fr-FR"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015443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2/6/2025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r>
              <a:rPr lang="fr-FR" noProof="0"/>
              <a:t>Ajouter un pied de page</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19B51A1E-902D-48AF-9020-955120F399B6}" type="slidenum">
              <a:rPr lang="fr-FR" noProof="0" smtClean="0"/>
              <a:pPr rtl="0"/>
              <a:t>‹N°›</a:t>
            </a:fld>
            <a:endParaRPr lang="fr-FR" noProof="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CA2AAF9-D0AE-1EAF-94DB-4DEB574F3608}"/>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Rectangle 10">
            <a:extLst>
              <a:ext uri="{FF2B5EF4-FFF2-40B4-BE49-F238E27FC236}">
                <a16:creationId xmlns:a16="http://schemas.microsoft.com/office/drawing/2014/main" id="{1BB72CCF-3501-B28C-8276-C2F7A2D814CB}"/>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Forme libre : Forme 30">
            <a:extLst>
              <a:ext uri="{FF2B5EF4-FFF2-40B4-BE49-F238E27FC236}">
                <a16:creationId xmlns:a16="http://schemas.microsoft.com/office/drawing/2014/main" id="{C1319199-543E-A655-8CAB-523837850E4C}"/>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Zone de texte 3">
            <a:extLst>
              <a:ext uri="{FF2B5EF4-FFF2-40B4-BE49-F238E27FC236}">
                <a16:creationId xmlns:a16="http://schemas.microsoft.com/office/drawing/2014/main" id="{6EA9FA29-1856-5334-B9FE-5F5AE4828701}"/>
              </a:ext>
            </a:extLst>
          </p:cNvPr>
          <p:cNvSpPr txBox="1"/>
          <p:nvPr userDrawn="1"/>
        </p:nvSpPr>
        <p:spPr>
          <a:xfrm>
            <a:off x="10243100" y="6430153"/>
            <a:ext cx="1053900" cy="365535"/>
          </a:xfrm>
          <a:prstGeom prst="rect">
            <a:avLst/>
          </a:prstGeom>
          <a:noFill/>
        </p:spPr>
        <p:txBody>
          <a:bodyPr wrap="square" tIns="108000" bIns="0" rtlCol="0" anchor="ctr">
            <a:spAutoFit/>
          </a:bodyPr>
          <a:lstStyle/>
          <a:p>
            <a:pPr algn="r" rtl="0">
              <a:lnSpc>
                <a:spcPts val="1000"/>
              </a:lnSpc>
            </a:pPr>
            <a:r>
              <a:rPr lang="fr-FR" sz="2500" b="1" i="0" spc="-100" noProof="0">
                <a:solidFill>
                  <a:schemeClr val="accent1"/>
                </a:solidFill>
                <a:latin typeface="+mj-lt"/>
              </a:rPr>
              <a:t>TREY</a:t>
            </a:r>
            <a:r>
              <a:rPr lang="fr-FR" sz="1600" b="1" i="0" spc="-100" noProof="0">
                <a:solidFill>
                  <a:schemeClr val="accent1"/>
                </a:solidFill>
                <a:latin typeface="+mj-lt"/>
              </a:rPr>
              <a:t> </a:t>
            </a:r>
            <a:r>
              <a:rPr lang="fr-FR" sz="1600" b="1" i="0" spc="-100" baseline="0" noProof="0">
                <a:solidFill>
                  <a:schemeClr val="accent1"/>
                </a:solidFill>
                <a:latin typeface="+mj-lt"/>
              </a:rPr>
              <a:t/>
            </a:r>
            <a:br>
              <a:rPr lang="fr-FR" sz="1600" b="1" i="0" spc="-100" baseline="0" noProof="0">
                <a:solidFill>
                  <a:schemeClr val="accent1"/>
                </a:solidFill>
                <a:latin typeface="+mj-lt"/>
              </a:rPr>
            </a:br>
            <a:r>
              <a:rPr lang="fr-FR" sz="1200" b="0" i="0" spc="140" noProof="0">
                <a:solidFill>
                  <a:schemeClr val="tx1">
                    <a:lumMod val="75000"/>
                    <a:lumOff val="25000"/>
                  </a:schemeClr>
                </a:solidFill>
                <a:latin typeface="+mj-lt"/>
              </a:rPr>
              <a:t>Research</a:t>
            </a:r>
          </a:p>
        </p:txBody>
      </p:sp>
      <p:sp>
        <p:nvSpPr>
          <p:cNvPr id="14" name="Rectangle 13">
            <a:extLst>
              <a:ext uri="{FF2B5EF4-FFF2-40B4-BE49-F238E27FC236}">
                <a16:creationId xmlns:a16="http://schemas.microsoft.com/office/drawing/2014/main" id="{BE22DF1D-3621-2954-CEB3-3166FD14987A}"/>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5" name="Rectangle 28">
            <a:extLst>
              <a:ext uri="{FF2B5EF4-FFF2-40B4-BE49-F238E27FC236}">
                <a16:creationId xmlns:a16="http://schemas.microsoft.com/office/drawing/2014/main" id="{89EDB5DE-6039-6989-5908-9907C686DB34}"/>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6" name="Connecteur droit 15">
            <a:extLst>
              <a:ext uri="{FF2B5EF4-FFF2-40B4-BE49-F238E27FC236}">
                <a16:creationId xmlns:a16="http://schemas.microsoft.com/office/drawing/2014/main" id="{127C7970-3C6D-50EE-A839-99EEEA8F22BC}"/>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28113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7" r:id="rId18"/>
    <p:sldLayoutId id="2147483650" r:id="rId19"/>
    <p:sldLayoutId id="2147483652" r:id="rId20"/>
    <p:sldLayoutId id="2147483656" r:id="rId21"/>
    <p:sldLayoutId id="2147483657" r:id="rId22"/>
  </p:sldLayoutIdLst>
  <p:hf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g"/><Relationship Id="rId7" Type="http://schemas.openxmlformats.org/officeDocument/2006/relationships/image" Target="../media/image29.svg"/><Relationship Id="rId12"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hyperlink" Target="https://56.apel.bzh/wp-content/uploads/sites/4/2024/06/6_Convention_de_mandat_Apel-Ogec.do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image 11">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a:srcRect l="6742" r="6742"/>
          <a:stretch/>
        </p:blipFill>
        <p:spPr/>
      </p:pic>
      <p:sp>
        <p:nvSpPr>
          <p:cNvPr id="3" name="Titre 2">
            <a:extLst>
              <a:ext uri="{FF2B5EF4-FFF2-40B4-BE49-F238E27FC236}">
                <a16:creationId xmlns:a16="http://schemas.microsoft.com/office/drawing/2014/main" id="{200B3D2B-613A-41BE-987D-E6A1324B456D}"/>
              </a:ext>
            </a:extLst>
          </p:cNvPr>
          <p:cNvSpPr>
            <a:spLocks noGrp="1"/>
          </p:cNvSpPr>
          <p:nvPr>
            <p:ph type="ctrTitle"/>
          </p:nvPr>
        </p:nvSpPr>
        <p:spPr/>
        <p:txBody>
          <a:bodyPr tIns="216000" rtlCol="0"/>
          <a:lstStyle/>
          <a:p>
            <a:pPr algn="l" rtl="0"/>
            <a:r>
              <a:rPr lang="fr-FR" kern="0" cap="small" spc="0" dirty="0">
                <a:effectLst/>
                <a:latin typeface="Calibri" panose="020F0502020204030204" pitchFamily="34" charset="0"/>
                <a:ea typeface="Calibri" panose="020F0502020204030204" pitchFamily="34" charset="0"/>
                <a:cs typeface="Calibri" panose="020F0502020204030204" pitchFamily="34" charset="0"/>
              </a:rPr>
              <a:t>Convention de Mandat:</a:t>
            </a:r>
            <a:r>
              <a:rPr lang="fr-FR" sz="2800" kern="0" cap="small" spc="0" dirty="0">
                <a:effectLst/>
                <a:latin typeface="Calibri" panose="020F0502020204030204" pitchFamily="34" charset="0"/>
                <a:ea typeface="Calibri" panose="020F0502020204030204" pitchFamily="34" charset="0"/>
                <a:cs typeface="Calibri" panose="020F0502020204030204" pitchFamily="34" charset="0"/>
              </a:rPr>
              <a:t/>
            </a:r>
            <a:br>
              <a:rPr lang="fr-FR" sz="2800" kern="0" cap="small" spc="0" dirty="0">
                <a:effectLst/>
                <a:latin typeface="Calibri" panose="020F0502020204030204" pitchFamily="34" charset="0"/>
                <a:ea typeface="Calibri" panose="020F0502020204030204" pitchFamily="34" charset="0"/>
                <a:cs typeface="Calibri" panose="020F0502020204030204" pitchFamily="34" charset="0"/>
              </a:rPr>
            </a:br>
            <a:r>
              <a:rPr lang="fr-FR" sz="3000" kern="0" cap="small" spc="0" dirty="0">
                <a:effectLst/>
                <a:latin typeface="Calibri" panose="020F0502020204030204" pitchFamily="34" charset="0"/>
                <a:ea typeface="Calibri" panose="020F0502020204030204" pitchFamily="34" charset="0"/>
                <a:cs typeface="Calibri" panose="020F0502020204030204" pitchFamily="34" charset="0"/>
              </a:rPr>
              <a:t>Un Partenariat Gagnant entre l'Apel et l'</a:t>
            </a:r>
            <a:r>
              <a:rPr lang="fr-FR" sz="3000" kern="0" cap="small" spc="0" dirty="0" err="1">
                <a:effectLst/>
                <a:latin typeface="Calibri" panose="020F0502020204030204" pitchFamily="34" charset="0"/>
                <a:ea typeface="Calibri" panose="020F0502020204030204" pitchFamily="34" charset="0"/>
                <a:cs typeface="Calibri" panose="020F0502020204030204" pitchFamily="34" charset="0"/>
              </a:rPr>
              <a:t>Ogec</a:t>
            </a:r>
            <a:endParaRPr lang="fr-FR" sz="3000" cap="small" spc="0" dirty="0">
              <a:latin typeface="Calibri" panose="020F0502020204030204" pitchFamily="34" charset="0"/>
              <a:ea typeface="Calibri" panose="020F0502020204030204" pitchFamily="34" charset="0"/>
              <a:cs typeface="Calibri" panose="020F0502020204030204" pitchFamily="34" charset="0"/>
            </a:endParaRPr>
          </a:p>
        </p:txBody>
      </p:sp>
      <p:sp>
        <p:nvSpPr>
          <p:cNvPr id="4" name="Sous-titr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1005636"/>
          </a:xfrm>
          <a:solidFill>
            <a:srgbClr val="5A9F97">
              <a:alpha val="80000"/>
            </a:srgbClr>
          </a:solidFill>
        </p:spPr>
        <p:txBody>
          <a:bodyPr rtlCol="0"/>
          <a:lstStyle/>
          <a:p>
            <a:pPr algn="l" rtl="0"/>
            <a:r>
              <a:rPr lang="fr-FR" sz="3400" dirty="0" smtClean="0">
                <a:latin typeface="Calibri" panose="020F0502020204030204" pitchFamily="34" charset="0"/>
                <a:ea typeface="Calibri" panose="020F0502020204030204" pitchFamily="34" charset="0"/>
                <a:cs typeface="Calibri" panose="020F0502020204030204" pitchFamily="34" charset="0"/>
              </a:rPr>
              <a:t>Favoriser l’adhésion à l’Apel</a:t>
            </a:r>
            <a:endParaRPr lang="fr-FR" sz="3400" dirty="0">
              <a:latin typeface="Calibri" panose="020F0502020204030204" pitchFamily="34" charset="0"/>
              <a:ea typeface="Calibri" panose="020F0502020204030204" pitchFamily="34" charset="0"/>
              <a:cs typeface="Calibri" panose="020F0502020204030204" pitchFamily="34" charset="0"/>
            </a:endParaRPr>
          </a:p>
        </p:txBody>
      </p:sp>
      <p:pic>
        <p:nvPicPr>
          <p:cNvPr id="7" name="Image 6" descr="Une image contenant dessin, noir, croquis, obscurité&#10;&#10;Description générée automatiquement">
            <a:extLst>
              <a:ext uri="{FF2B5EF4-FFF2-40B4-BE49-F238E27FC236}">
                <a16:creationId xmlns:a16="http://schemas.microsoft.com/office/drawing/2014/main" id="{0F7FF9EC-8EBA-88C0-81C3-5519A8B7C404}"/>
              </a:ext>
            </a:extLst>
          </p:cNvPr>
          <p:cNvPicPr>
            <a:picLocks noChangeAspect="1"/>
          </p:cNvPicPr>
          <p:nvPr/>
        </p:nvPicPr>
        <p:blipFill>
          <a:blip r:embed="rId4"/>
          <a:stretch>
            <a:fillRect/>
          </a:stretch>
        </p:blipFill>
        <p:spPr>
          <a:xfrm>
            <a:off x="9660263" y="3465469"/>
            <a:ext cx="2735511" cy="1806893"/>
          </a:xfrm>
          <a:prstGeom prst="rect">
            <a:avLst/>
          </a:prstGeom>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63C853E-3842-4594-86A9-051FFAF4D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30" name="Picture 29">
            <a:extLst>
              <a:ext uri="{FF2B5EF4-FFF2-40B4-BE49-F238E27FC236}">
                <a16:creationId xmlns:a16="http://schemas.microsoft.com/office/drawing/2014/main" id="{B591CDC5-6B61-4116-B3B5-0FF42B6E60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25B08984-5BEB-422F-A364-2B41E6A516E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F413B1-54E0-4B16-92AB-1CC5C7D645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3" name="Espace réservé d’image 22">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4"/>
          <a:srcRect t="7864" r="-1" b="7864"/>
          <a:stretch/>
        </p:blipFill>
        <p:spPr>
          <a:xfrm>
            <a:off x="20" y="10"/>
            <a:ext cx="12191675" cy="6857990"/>
          </a:xfrm>
          <a:prstGeom prst="rect">
            <a:avLst/>
          </a:prstGeom>
        </p:spPr>
      </p:pic>
      <p:sp>
        <p:nvSpPr>
          <p:cNvPr id="36" name="Rectangle 35">
            <a:extLst>
              <a:ext uri="{FF2B5EF4-FFF2-40B4-BE49-F238E27FC236}">
                <a16:creationId xmlns:a16="http://schemas.microsoft.com/office/drawing/2014/main" id="{2E67E8BF-E4B2-4098-9FB3-9E400BD86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06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200B3D2B-613A-41BE-987D-E6A1324B456D}"/>
              </a:ext>
            </a:extLst>
          </p:cNvPr>
          <p:cNvSpPr>
            <a:spLocks noGrp="1"/>
          </p:cNvSpPr>
          <p:nvPr>
            <p:ph type="title"/>
          </p:nvPr>
        </p:nvSpPr>
        <p:spPr>
          <a:xfrm>
            <a:off x="6098117" y="5241844"/>
            <a:ext cx="5279490" cy="960087"/>
          </a:xfrm>
        </p:spPr>
        <p:txBody>
          <a:bodyPr vert="horz" lIns="91440" tIns="45720" rIns="91440" bIns="45720" rtlCol="0" anchor="t">
            <a:normAutofit/>
          </a:bodyPr>
          <a:lstStyle/>
          <a:p>
            <a:pPr algn="ctr"/>
            <a:r>
              <a:rPr lang="en-US" sz="4000" b="0" spc="0" dirty="0">
                <a:solidFill>
                  <a:schemeClr val="tx1"/>
                </a:solidFill>
                <a:latin typeface="Calibri" panose="020F0502020204030204" pitchFamily="34" charset="0"/>
                <a:ea typeface="Calibri" panose="020F0502020204030204" pitchFamily="34" charset="0"/>
                <a:cs typeface="Calibri" panose="020F0502020204030204" pitchFamily="34" charset="0"/>
              </a:rPr>
              <a:t>EN CONCLUSION</a:t>
            </a:r>
          </a:p>
        </p:txBody>
      </p:sp>
      <p:sp>
        <p:nvSpPr>
          <p:cNvPr id="5" name="Espace réservé du numéro de diapositive 4">
            <a:extLst>
              <a:ext uri="{FF2B5EF4-FFF2-40B4-BE49-F238E27FC236}">
                <a16:creationId xmlns:a16="http://schemas.microsoft.com/office/drawing/2014/main" id="{F6964141-6F81-4947-A236-746D94ED3F6F}"/>
              </a:ext>
            </a:extLst>
          </p:cNvPr>
          <p:cNvSpPr>
            <a:spLocks noGrp="1"/>
          </p:cNvSpPr>
          <p:nvPr>
            <p:ph type="sldNum" sz="quarter" idx="12"/>
          </p:nvPr>
        </p:nvSpPr>
        <p:spPr>
          <a:xfrm>
            <a:off x="452338" y="333777"/>
            <a:ext cx="811019" cy="503578"/>
          </a:xfrm>
        </p:spPr>
        <p:txBody>
          <a:bodyPr vert="horz" lIns="91440" tIns="45720" rIns="91440" bIns="45720" rtlCol="0" anchor="t">
            <a:normAutofit/>
          </a:bodyPr>
          <a:lstStyle/>
          <a:p>
            <a:pPr>
              <a:lnSpc>
                <a:spcPct val="90000"/>
              </a:lnSpc>
              <a:spcAft>
                <a:spcPts val="600"/>
              </a:spcAft>
            </a:pPr>
            <a:fld id="{19B51A1E-902D-48AF-9020-955120F399B6}" type="slidenum">
              <a:rPr lang="en-US">
                <a:solidFill>
                  <a:srgbClr val="FFFFFE"/>
                </a:solidFill>
              </a:rPr>
              <a:pPr>
                <a:lnSpc>
                  <a:spcPct val="90000"/>
                </a:lnSpc>
                <a:spcAft>
                  <a:spcPts val="600"/>
                </a:spcAft>
              </a:pPr>
              <a:t>10</a:t>
            </a:fld>
            <a:endParaRPr lang="en-US" dirty="0">
              <a:solidFill>
                <a:srgbClr val="FFFFFE"/>
              </a:solidFill>
            </a:endParaRPr>
          </a:p>
        </p:txBody>
      </p:sp>
      <p:cxnSp>
        <p:nvCxnSpPr>
          <p:cNvPr id="38" name="Straight Connector 37">
            <a:extLst>
              <a:ext uri="{FF2B5EF4-FFF2-40B4-BE49-F238E27FC236}">
                <a16:creationId xmlns:a16="http://schemas.microsoft.com/office/drawing/2014/main" id="{3781A10F-5DF6-4C9B-AE0B-5249E4399D2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1" y="5073596"/>
            <a:ext cx="5283196" cy="0"/>
          </a:xfrm>
          <a:prstGeom prst="line">
            <a:avLst/>
          </a:prstGeom>
          <a:ln w="31750">
            <a:solidFill>
              <a:srgbClr val="D59836"/>
            </a:solidFill>
          </a:ln>
        </p:spPr>
        <p:style>
          <a:lnRef idx="3">
            <a:schemeClr val="accent1"/>
          </a:lnRef>
          <a:fillRef idx="0">
            <a:schemeClr val="accent1"/>
          </a:fillRef>
          <a:effectRef idx="2">
            <a:schemeClr val="accent1"/>
          </a:effectRef>
          <a:fontRef idx="minor">
            <a:schemeClr val="tx1"/>
          </a:fontRef>
        </p:style>
      </p:cxnSp>
      <p:pic>
        <p:nvPicPr>
          <p:cNvPr id="4" name="Image 3" descr="Une image contenant texte, fleur, Graphique, Police&#10;&#10;Description générée automatiquement">
            <a:extLst>
              <a:ext uri="{FF2B5EF4-FFF2-40B4-BE49-F238E27FC236}">
                <a16:creationId xmlns:a16="http://schemas.microsoft.com/office/drawing/2014/main" id="{44929E05-27D4-777D-32BD-F8BEFD1C919B}"/>
              </a:ext>
            </a:extLst>
          </p:cNvPr>
          <p:cNvPicPr>
            <a:picLocks noChangeAspect="1"/>
          </p:cNvPicPr>
          <p:nvPr/>
        </p:nvPicPr>
        <p:blipFill>
          <a:blip r:embed="rId5"/>
          <a:stretch>
            <a:fillRect/>
          </a:stretch>
        </p:blipFill>
        <p:spPr>
          <a:xfrm>
            <a:off x="3404396" y="3597965"/>
            <a:ext cx="2163167" cy="1428840"/>
          </a:xfrm>
          <a:prstGeom prst="rect">
            <a:avLst/>
          </a:prstGeom>
        </p:spPr>
      </p:pic>
      <p:pic>
        <p:nvPicPr>
          <p:cNvPr id="16" name="Image 15" descr="Une image contenant Graphique, texte, Police, graphisme&#10;&#10;Description générée automatiquement">
            <a:extLst>
              <a:ext uri="{FF2B5EF4-FFF2-40B4-BE49-F238E27FC236}">
                <a16:creationId xmlns:a16="http://schemas.microsoft.com/office/drawing/2014/main" id="{E3DE1794-BCC3-B31C-3DDB-EC5473793C0E}"/>
              </a:ext>
            </a:extLst>
          </p:cNvPr>
          <p:cNvPicPr>
            <a:picLocks noChangeAspect="1"/>
          </p:cNvPicPr>
          <p:nvPr/>
        </p:nvPicPr>
        <p:blipFill>
          <a:blip r:embed="rId6"/>
          <a:stretch>
            <a:fillRect/>
          </a:stretch>
        </p:blipFill>
        <p:spPr>
          <a:xfrm>
            <a:off x="7568813" y="3797324"/>
            <a:ext cx="1138769" cy="1138769"/>
          </a:xfrm>
          <a:prstGeom prst="rect">
            <a:avLst/>
          </a:prstGeom>
        </p:spPr>
      </p:pic>
      <p:pic>
        <p:nvPicPr>
          <p:cNvPr id="18" name="Image 17" descr="Une image contenant Graphique, graphisme, affiche, texte&#10;&#10;Description générée automatiquement">
            <a:extLst>
              <a:ext uri="{FF2B5EF4-FFF2-40B4-BE49-F238E27FC236}">
                <a16:creationId xmlns:a16="http://schemas.microsoft.com/office/drawing/2014/main" id="{C3739332-C076-21D1-9257-C09BF4E56033}"/>
              </a:ext>
            </a:extLst>
          </p:cNvPr>
          <p:cNvPicPr>
            <a:picLocks noChangeAspect="1"/>
          </p:cNvPicPr>
          <p:nvPr/>
        </p:nvPicPr>
        <p:blipFill>
          <a:blip r:embed="rId7"/>
          <a:stretch>
            <a:fillRect/>
          </a:stretch>
        </p:blipFill>
        <p:spPr>
          <a:xfrm>
            <a:off x="3748880" y="5110142"/>
            <a:ext cx="1342665" cy="1342665"/>
          </a:xfrm>
          <a:prstGeom prst="rect">
            <a:avLst/>
          </a:prstGeom>
        </p:spPr>
      </p:pic>
    </p:spTree>
    <p:extLst>
      <p:ext uri="{BB962C8B-B14F-4D97-AF65-F5344CB8AC3E}">
        <p14:creationId xmlns:p14="http://schemas.microsoft.com/office/powerpoint/2010/main" val="2117695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Espace réservé d’image 31">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a:srcRect l="1331" t="366" r="33516" b="15861"/>
          <a:stretch/>
        </p:blipFill>
        <p:spPr>
          <a:xfrm>
            <a:off x="0" y="0"/>
            <a:ext cx="9918735" cy="6370820"/>
          </a:xfrm>
        </p:spPr>
      </p:pic>
      <p:sp>
        <p:nvSpPr>
          <p:cNvPr id="14" name="Titre 13">
            <a:extLst>
              <a:ext uri="{FF2B5EF4-FFF2-40B4-BE49-F238E27FC236}">
                <a16:creationId xmlns:a16="http://schemas.microsoft.com/office/drawing/2014/main" id="{6C38D7A9-9299-4108-BB08-026F4B9CAE7B}"/>
              </a:ext>
            </a:extLst>
          </p:cNvPr>
          <p:cNvSpPr>
            <a:spLocks noGrp="1"/>
          </p:cNvSpPr>
          <p:nvPr>
            <p:ph type="ctrTitle"/>
          </p:nvPr>
        </p:nvSpPr>
        <p:spPr>
          <a:xfrm>
            <a:off x="6697981" y="2798354"/>
            <a:ext cx="5494020" cy="1013684"/>
          </a:xfrm>
          <a:solidFill>
            <a:srgbClr val="0079B2"/>
          </a:solidFill>
        </p:spPr>
        <p:txBody>
          <a:bodyPr tIns="108000" rtlCol="0"/>
          <a:lstStyle/>
          <a:p>
            <a:pPr algn="l" rtl="0">
              <a:lnSpc>
                <a:spcPct val="70000"/>
              </a:lnSpc>
            </a:pPr>
            <a:r>
              <a:rPr lang="fr-FR" sz="2600" spc="0" dirty="0" smtClean="0">
                <a:solidFill>
                  <a:schemeClr val="bg1"/>
                </a:solidFill>
                <a:latin typeface="Calibri" panose="020F0502020204030204" pitchFamily="34" charset="0"/>
                <a:ea typeface="Calibri" panose="020F0502020204030204" pitchFamily="34" charset="0"/>
                <a:cs typeface="Calibri" panose="020F0502020204030204" pitchFamily="34" charset="0"/>
              </a:rPr>
              <a:t>Et N’hésitez pas à nous contacter si vous avez des questions !</a:t>
            </a:r>
            <a:endParaRPr lang="fr-FR" sz="2600" spc="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60828E04-9C2A-4859-8050-C2DF67A249CB}"/>
              </a:ext>
            </a:extLst>
          </p:cNvPr>
          <p:cNvSpPr>
            <a:spLocks noGrp="1"/>
          </p:cNvSpPr>
          <p:nvPr>
            <p:ph type="body" sz="quarter" idx="15"/>
          </p:nvPr>
        </p:nvSpPr>
        <p:spPr>
          <a:solidFill>
            <a:srgbClr val="0087BE"/>
          </a:solidFill>
        </p:spPr>
        <p:txBody>
          <a:bodyPr rtlCol="0">
            <a:normAutofit fontScale="70000" lnSpcReduction="20000"/>
          </a:bodyPr>
          <a:lstStyle/>
          <a:p>
            <a:pPr rtl="0"/>
            <a:r>
              <a:rPr lang="fr-FR" dirty="0">
                <a:latin typeface="Calibri" panose="020F0502020204030204" pitchFamily="34" charset="0"/>
                <a:ea typeface="Calibri" panose="020F0502020204030204" pitchFamily="34" charset="0"/>
                <a:cs typeface="Calibri" panose="020F0502020204030204" pitchFamily="34" charset="0"/>
              </a:rPr>
              <a:t>Karine MADEC &amp; Delphine HADDAD</a:t>
            </a:r>
          </a:p>
        </p:txBody>
      </p:sp>
      <p:sp>
        <p:nvSpPr>
          <p:cNvPr id="5" name="Espace réservé du texte 4">
            <a:extLst>
              <a:ext uri="{FF2B5EF4-FFF2-40B4-BE49-F238E27FC236}">
                <a16:creationId xmlns:a16="http://schemas.microsoft.com/office/drawing/2014/main" id="{11265965-2271-4C1C-BD0A-6F85F80FF9A6}"/>
              </a:ext>
            </a:extLst>
          </p:cNvPr>
          <p:cNvSpPr>
            <a:spLocks noGrp="1"/>
          </p:cNvSpPr>
          <p:nvPr>
            <p:ph type="body" sz="quarter" idx="16"/>
          </p:nvPr>
        </p:nvSpPr>
        <p:spPr>
          <a:solidFill>
            <a:srgbClr val="359AC7"/>
          </a:solidFill>
        </p:spPr>
        <p:txBody>
          <a:bodyPr rtlCol="0">
            <a:normAutofit fontScale="70000" lnSpcReduction="20000"/>
          </a:bodyPr>
          <a:lstStyle/>
          <a:p>
            <a:pPr rtl="0"/>
            <a:r>
              <a:rPr lang="fr-FR" dirty="0">
                <a:latin typeface="Calibri" panose="020F0502020204030204" pitchFamily="34" charset="0"/>
                <a:ea typeface="Calibri" panose="020F0502020204030204" pitchFamily="34" charset="0"/>
                <a:cs typeface="Calibri" panose="020F0502020204030204" pitchFamily="34" charset="0"/>
              </a:rPr>
              <a:t>02 57 67 56 03 / 02 57 67 27 67 </a:t>
            </a:r>
          </a:p>
        </p:txBody>
      </p:sp>
      <p:sp>
        <p:nvSpPr>
          <p:cNvPr id="6" name="Espace réservé du texte 5">
            <a:extLst>
              <a:ext uri="{FF2B5EF4-FFF2-40B4-BE49-F238E27FC236}">
                <a16:creationId xmlns:a16="http://schemas.microsoft.com/office/drawing/2014/main" id="{50A3BCC3-A277-4C0B-9EBA-EB53990D8EBD}"/>
              </a:ext>
            </a:extLst>
          </p:cNvPr>
          <p:cNvSpPr>
            <a:spLocks noGrp="1"/>
          </p:cNvSpPr>
          <p:nvPr>
            <p:ph type="body" sz="quarter" idx="17"/>
          </p:nvPr>
        </p:nvSpPr>
        <p:spPr>
          <a:solidFill>
            <a:srgbClr val="1A6169"/>
          </a:solidFill>
        </p:spPr>
        <p:txBody>
          <a:bodyPr rtlCol="0">
            <a:normAutofit fontScale="70000" lnSpcReduction="20000"/>
          </a:bodyPr>
          <a:lstStyle/>
          <a:p>
            <a:pPr rtl="0"/>
            <a:r>
              <a:rPr lang="fr-FR" dirty="0">
                <a:latin typeface="Calibri" panose="020F0502020204030204" pitchFamily="34" charset="0"/>
                <a:ea typeface="Calibri" panose="020F0502020204030204" pitchFamily="34" charset="0"/>
                <a:cs typeface="Calibri" panose="020F0502020204030204" pitchFamily="34" charset="0"/>
              </a:rPr>
              <a:t>apel56@e-c.bzh / apel56icf@e-c.bzh</a:t>
            </a:r>
          </a:p>
        </p:txBody>
      </p:sp>
      <p:sp>
        <p:nvSpPr>
          <p:cNvPr id="16" name="Espace réservé du texte 15">
            <a:extLst>
              <a:ext uri="{FF2B5EF4-FFF2-40B4-BE49-F238E27FC236}">
                <a16:creationId xmlns:a16="http://schemas.microsoft.com/office/drawing/2014/main" id="{FD8A1232-50A8-4535-AAF9-7F4180EAA0DD}"/>
              </a:ext>
            </a:extLst>
          </p:cNvPr>
          <p:cNvSpPr>
            <a:spLocks noGrp="1"/>
          </p:cNvSpPr>
          <p:nvPr>
            <p:ph type="body" sz="quarter" idx="18"/>
          </p:nvPr>
        </p:nvSpPr>
        <p:spPr>
          <a:solidFill>
            <a:srgbClr val="7C9641"/>
          </a:solidFill>
        </p:spPr>
        <p:txBody>
          <a:bodyPr rtlCol="0">
            <a:noAutofit/>
          </a:bodyPr>
          <a:lstStyle/>
          <a:p>
            <a:pPr rtl="0"/>
            <a:r>
              <a:rPr lang="fr-FR" sz="1600" dirty="0">
                <a:latin typeface="Calibri" panose="020F0502020204030204" pitchFamily="34" charset="0"/>
                <a:ea typeface="Calibri" panose="020F0502020204030204" pitchFamily="34" charset="0"/>
                <a:cs typeface="Calibri" panose="020F0502020204030204" pitchFamily="34" charset="0"/>
              </a:rPr>
              <a:t>56.apel.bzh</a:t>
            </a:r>
          </a:p>
        </p:txBody>
      </p:sp>
      <p:pic>
        <p:nvPicPr>
          <p:cNvPr id="8" name="Graphisme 7" descr="Utilisateur" title="Icône - Nom du présentateur">
            <a:extLst>
              <a:ext uri="{FF2B5EF4-FFF2-40B4-BE49-F238E27FC236}">
                <a16:creationId xmlns:a16="http://schemas.microsoft.com/office/drawing/2014/main"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485495" y="4006655"/>
            <a:ext cx="218900" cy="218900"/>
          </a:xfrm>
          <a:prstGeom prst="rect">
            <a:avLst/>
          </a:prstGeom>
        </p:spPr>
      </p:pic>
      <p:pic>
        <p:nvPicPr>
          <p:cNvPr id="10" name="Graphisme 9" descr="Smartphone" title="Icône - Numéro de téléphone du présentateur">
            <a:extLst>
              <a:ext uri="{FF2B5EF4-FFF2-40B4-BE49-F238E27FC236}">
                <a16:creationId xmlns:a16="http://schemas.microsoft.com/office/drawing/2014/main"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1485495" y="4355103"/>
            <a:ext cx="218900" cy="218900"/>
          </a:xfrm>
          <a:prstGeom prst="rect">
            <a:avLst/>
          </a:prstGeom>
        </p:spPr>
      </p:pic>
      <p:pic>
        <p:nvPicPr>
          <p:cNvPr id="9" name="Graphisme 8" descr="Enveloppe" title="Icône - Adresse e-mail du présentateur">
            <a:extLst>
              <a:ext uri="{FF2B5EF4-FFF2-40B4-BE49-F238E27FC236}">
                <a16:creationId xmlns:a16="http://schemas.microsoft.com/office/drawing/2014/main"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1485495" y="4703551"/>
            <a:ext cx="218900" cy="218900"/>
          </a:xfrm>
          <a:prstGeom prst="rect">
            <a:avLst/>
          </a:prstGeom>
        </p:spPr>
      </p:pic>
      <p:pic>
        <p:nvPicPr>
          <p:cNvPr id="11" name="Graphisme 10" descr="Lien">
            <a:extLst>
              <a:ext uri="{FF2B5EF4-FFF2-40B4-BE49-F238E27FC236}">
                <a16:creationId xmlns:a16="http://schemas.microsoft.com/office/drawing/2014/main" id="{0718E6E0-05A2-479C-AEA8-1A385EB734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1472552" y="5040763"/>
            <a:ext cx="244786" cy="244786"/>
          </a:xfrm>
          <a:prstGeom prst="rect">
            <a:avLst/>
          </a:prstGeom>
        </p:spPr>
      </p:pic>
      <p:sp>
        <p:nvSpPr>
          <p:cNvPr id="2" name="Rectangle 1">
            <a:extLst>
              <a:ext uri="{FF2B5EF4-FFF2-40B4-BE49-F238E27FC236}">
                <a16:creationId xmlns:a16="http://schemas.microsoft.com/office/drawing/2014/main" id="{A28E9BAE-0090-EA3F-C40C-CB429C6E5B2D}"/>
              </a:ext>
            </a:extLst>
          </p:cNvPr>
          <p:cNvSpPr/>
          <p:nvPr/>
        </p:nvSpPr>
        <p:spPr>
          <a:xfrm>
            <a:off x="10338988" y="6370820"/>
            <a:ext cx="914400" cy="4871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dessin, noir, croquis, obscurité&#10;&#10;Description générée automatiquement">
            <a:extLst>
              <a:ext uri="{FF2B5EF4-FFF2-40B4-BE49-F238E27FC236}">
                <a16:creationId xmlns:a16="http://schemas.microsoft.com/office/drawing/2014/main" id="{4D080036-5568-800B-D107-3CE653196B79}"/>
              </a:ext>
            </a:extLst>
          </p:cNvPr>
          <p:cNvPicPr>
            <a:picLocks noChangeAspect="1"/>
          </p:cNvPicPr>
          <p:nvPr/>
        </p:nvPicPr>
        <p:blipFill>
          <a:blip r:embed="rId12"/>
          <a:stretch>
            <a:fillRect/>
          </a:stretch>
        </p:blipFill>
        <p:spPr>
          <a:xfrm>
            <a:off x="9893411" y="635228"/>
            <a:ext cx="2344722" cy="1548764"/>
          </a:xfrm>
          <a:prstGeom prst="rect">
            <a:avLst/>
          </a:prstGeom>
        </p:spPr>
      </p:pic>
    </p:spTree>
    <p:extLst>
      <p:ext uri="{BB962C8B-B14F-4D97-AF65-F5344CB8AC3E}">
        <p14:creationId xmlns:p14="http://schemas.microsoft.com/office/powerpoint/2010/main" val="415367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image 8">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a:srcRect/>
          <a:stretch/>
        </p:blipFill>
        <p:spPr>
          <a:xfrm>
            <a:off x="5139635" y="-1"/>
            <a:ext cx="7052365" cy="6793469"/>
          </a:xfrm>
        </p:spPr>
      </p:pic>
      <p:sp>
        <p:nvSpPr>
          <p:cNvPr id="2" name="Titre 1">
            <a:extLst>
              <a:ext uri="{FF2B5EF4-FFF2-40B4-BE49-F238E27FC236}">
                <a16:creationId xmlns:a16="http://schemas.microsoft.com/office/drawing/2014/main" id="{3560F281-4FF6-4617-A809-AC9C15ECF18A}"/>
              </a:ext>
            </a:extLst>
          </p:cNvPr>
          <p:cNvSpPr>
            <a:spLocks noGrp="1"/>
          </p:cNvSpPr>
          <p:nvPr>
            <p:ph type="title"/>
          </p:nvPr>
        </p:nvSpPr>
        <p:spPr>
          <a:xfrm>
            <a:off x="0" y="1540275"/>
            <a:ext cx="4902000" cy="985000"/>
          </a:xfrm>
        </p:spPr>
        <p:txBody>
          <a:bodyPr rtlCol="0">
            <a:normAutofit fontScale="90000"/>
          </a:bodyPr>
          <a:lstStyle/>
          <a:p>
            <a:pPr algn="l" rtl="0"/>
            <a:r>
              <a:rPr lang="fr-FR" sz="4800" spc="0" dirty="0">
                <a:solidFill>
                  <a:srgbClr val="363636"/>
                </a:solidFill>
                <a:latin typeface="Calibri" panose="020F0502020204030204" pitchFamily="34" charset="0"/>
                <a:ea typeface="Calibri" panose="020F0502020204030204" pitchFamily="34" charset="0"/>
                <a:cs typeface="Calibri" panose="020F0502020204030204" pitchFamily="34" charset="0"/>
              </a:rPr>
              <a:t>L’Apel &amp; l’</a:t>
            </a:r>
            <a:r>
              <a:rPr lang="fr-FR" sz="4800" spc="0" dirty="0" err="1">
                <a:solidFill>
                  <a:srgbClr val="363636"/>
                </a:solidFill>
                <a:latin typeface="Calibri" panose="020F0502020204030204" pitchFamily="34" charset="0"/>
                <a:ea typeface="Calibri" panose="020F0502020204030204" pitchFamily="34" charset="0"/>
                <a:cs typeface="Calibri" panose="020F0502020204030204" pitchFamily="34" charset="0"/>
              </a:rPr>
              <a:t>ogec</a:t>
            </a:r>
            <a:endParaRPr lang="fr-FR" sz="4800" spc="0" dirty="0">
              <a:solidFill>
                <a:srgbClr val="363636"/>
              </a:solidFill>
              <a:latin typeface="Calibri" panose="020F0502020204030204" pitchFamily="34" charset="0"/>
              <a:ea typeface="Calibri" panose="020F0502020204030204" pitchFamily="34" charset="0"/>
              <a:cs typeface="Calibri" panose="020F0502020204030204" pitchFamily="34" charset="0"/>
            </a:endParaRPr>
          </a:p>
        </p:txBody>
      </p:sp>
      <p:sp>
        <p:nvSpPr>
          <p:cNvPr id="6" name="Espace réservé du numéro de diapositive 5">
            <a:extLst>
              <a:ext uri="{FF2B5EF4-FFF2-40B4-BE49-F238E27FC236}">
                <a16:creationId xmlns:a16="http://schemas.microsoft.com/office/drawing/2014/main" id="{1C554D9F-1895-486E-BFBA-905BB2D29E08}"/>
              </a:ext>
            </a:extLst>
          </p:cNvPr>
          <p:cNvSpPr>
            <a:spLocks noGrp="1"/>
          </p:cNvSpPr>
          <p:nvPr>
            <p:ph type="sldNum" sz="quarter" idx="33"/>
          </p:nvPr>
        </p:nvSpPr>
        <p:spPr>
          <a:xfrm>
            <a:off x="334440" y="544197"/>
            <a:ext cx="811019" cy="503578"/>
          </a:xfrm>
        </p:spPr>
        <p:txBody>
          <a:bodyPr rtlCol="0"/>
          <a:lstStyle/>
          <a:p>
            <a:pPr rtl="0"/>
            <a:fld id="{19B51A1E-902D-48AF-9020-955120F399B6}" type="slidenum">
              <a:rPr lang="fr-FR" smtClean="0">
                <a:solidFill>
                  <a:srgbClr val="009C87"/>
                </a:solidFill>
              </a:rPr>
              <a:pPr/>
              <a:t>2</a:t>
            </a:fld>
            <a:endParaRPr lang="fr-FR" dirty="0">
              <a:solidFill>
                <a:srgbClr val="009C87"/>
              </a:solidFill>
            </a:endParaRPr>
          </a:p>
        </p:txBody>
      </p:sp>
      <p:pic>
        <p:nvPicPr>
          <p:cNvPr id="8" name="Image 7" descr="Une image contenant dessin, noir, croquis, obscurité&#10;&#10;Description générée automatiquement">
            <a:extLst>
              <a:ext uri="{FF2B5EF4-FFF2-40B4-BE49-F238E27FC236}">
                <a16:creationId xmlns:a16="http://schemas.microsoft.com/office/drawing/2014/main" id="{7E52CA0C-3126-2163-E753-54F55BD31A34}"/>
              </a:ext>
            </a:extLst>
          </p:cNvPr>
          <p:cNvPicPr>
            <a:picLocks noChangeAspect="1"/>
          </p:cNvPicPr>
          <p:nvPr/>
        </p:nvPicPr>
        <p:blipFill>
          <a:blip r:embed="rId4"/>
          <a:stretch>
            <a:fillRect/>
          </a:stretch>
        </p:blipFill>
        <p:spPr>
          <a:xfrm>
            <a:off x="9665074" y="4270414"/>
            <a:ext cx="2117786" cy="1398866"/>
          </a:xfrm>
          <a:prstGeom prst="rect">
            <a:avLst/>
          </a:prstGeom>
        </p:spPr>
      </p:pic>
      <p:sp>
        <p:nvSpPr>
          <p:cNvPr id="3" name="Espace réservé du texte 2">
            <a:extLst>
              <a:ext uri="{FF2B5EF4-FFF2-40B4-BE49-F238E27FC236}">
                <a16:creationId xmlns:a16="http://schemas.microsoft.com/office/drawing/2014/main" id="{D20FA05C-C98E-1313-9657-ECECDC9DC7AD}"/>
              </a:ext>
            </a:extLst>
          </p:cNvPr>
          <p:cNvSpPr>
            <a:spLocks noGrp="1"/>
          </p:cNvSpPr>
          <p:nvPr>
            <p:ph type="body" sz="quarter" idx="32"/>
          </p:nvPr>
        </p:nvSpPr>
        <p:spPr>
          <a:xfrm>
            <a:off x="0" y="2525275"/>
            <a:ext cx="4902000" cy="1162800"/>
          </a:xfrm>
          <a:solidFill>
            <a:srgbClr val="029A87">
              <a:alpha val="80000"/>
            </a:srgbClr>
          </a:solidFill>
        </p:spPr>
        <p:txBody>
          <a:bodyPr rtlCol="0">
            <a:normAutofit/>
          </a:bodyPr>
          <a:lstStyle/>
          <a:p>
            <a:pPr algn="l" rtl="0"/>
            <a:r>
              <a:rPr lang="fr-FR" sz="2200" kern="0" dirty="0">
                <a:effectLst/>
                <a:latin typeface="Calibri" panose="020F0502020204030204" pitchFamily="34" charset="0"/>
                <a:ea typeface="Calibri" panose="020F0502020204030204" pitchFamily="34" charset="0"/>
                <a:cs typeface="Calibri" panose="020F0502020204030204" pitchFamily="34" charset="0"/>
              </a:rPr>
              <a:t>Membres de la communauté éducative</a:t>
            </a:r>
            <a:endParaRPr lang="fr-FR"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974669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A605-869F-84F9-990B-901029A4F3B0}"/>
            </a:ext>
          </a:extLst>
        </p:cNvPr>
        <p:cNvGrpSpPr/>
        <p:nvPr/>
      </p:nvGrpSpPr>
      <p:grpSpPr>
        <a:xfrm>
          <a:off x="0" y="0"/>
          <a:ext cx="0" cy="0"/>
          <a:chOff x="0" y="0"/>
          <a:chExt cx="0" cy="0"/>
        </a:xfrm>
      </p:grpSpPr>
      <p:pic>
        <p:nvPicPr>
          <p:cNvPr id="9" name="Espace réservé d’image 8">
            <a:extLst>
              <a:ext uri="{FF2B5EF4-FFF2-40B4-BE49-F238E27FC236}">
                <a16:creationId xmlns:a16="http://schemas.microsoft.com/office/drawing/2014/main" id="{D5BDA361-9004-789C-0B2A-094574C4096D}"/>
              </a:ext>
            </a:extLst>
          </p:cNvPr>
          <p:cNvPicPr>
            <a:picLocks noGrp="1" noChangeAspect="1"/>
          </p:cNvPicPr>
          <p:nvPr>
            <p:ph type="pic" sz="quarter" idx="14"/>
          </p:nvPr>
        </p:nvPicPr>
        <p:blipFill>
          <a:blip r:embed="rId3"/>
          <a:srcRect l="17953" r="19765"/>
          <a:stretch/>
        </p:blipFill>
        <p:spPr>
          <a:xfrm>
            <a:off x="5623560" y="-531"/>
            <a:ext cx="6568440" cy="6371351"/>
          </a:xfrm>
        </p:spPr>
      </p:pic>
      <p:sp>
        <p:nvSpPr>
          <p:cNvPr id="2" name="Titre 1">
            <a:extLst>
              <a:ext uri="{FF2B5EF4-FFF2-40B4-BE49-F238E27FC236}">
                <a16:creationId xmlns:a16="http://schemas.microsoft.com/office/drawing/2014/main" id="{5BA27D3E-1290-BCA4-7E5F-754BA2A79DE9}"/>
              </a:ext>
            </a:extLst>
          </p:cNvPr>
          <p:cNvSpPr>
            <a:spLocks noGrp="1"/>
          </p:cNvSpPr>
          <p:nvPr>
            <p:ph type="title"/>
          </p:nvPr>
        </p:nvSpPr>
        <p:spPr>
          <a:xfrm>
            <a:off x="6858000" y="3802899"/>
            <a:ext cx="4902000" cy="985000"/>
          </a:xfrm>
        </p:spPr>
        <p:txBody>
          <a:bodyPr rtlCol="0">
            <a:normAutofit fontScale="90000"/>
          </a:bodyPr>
          <a:lstStyle/>
          <a:p>
            <a:pPr rtl="0"/>
            <a:r>
              <a:rPr lang="fr-FR" sz="4800" spc="0" dirty="0">
                <a:latin typeface="Calibri" panose="020F0502020204030204" pitchFamily="34" charset="0"/>
                <a:ea typeface="Calibri" panose="020F0502020204030204" pitchFamily="34" charset="0"/>
                <a:cs typeface="Calibri" panose="020F0502020204030204" pitchFamily="34" charset="0"/>
              </a:rPr>
              <a:t>L’Apel &amp; l’</a:t>
            </a:r>
            <a:r>
              <a:rPr lang="fr-FR" sz="4800" spc="0" dirty="0" err="1">
                <a:latin typeface="Calibri" panose="020F0502020204030204" pitchFamily="34" charset="0"/>
                <a:ea typeface="Calibri" panose="020F0502020204030204" pitchFamily="34" charset="0"/>
                <a:cs typeface="Calibri" panose="020F0502020204030204" pitchFamily="34" charset="0"/>
              </a:rPr>
              <a:t>ogec</a:t>
            </a:r>
            <a:endParaRPr lang="fr-FR" sz="4800" spc="0" dirty="0">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DAF054FC-97CC-B62C-04E9-03294C0FB1BC}"/>
              </a:ext>
            </a:extLst>
          </p:cNvPr>
          <p:cNvSpPr>
            <a:spLocks noGrp="1"/>
          </p:cNvSpPr>
          <p:nvPr>
            <p:ph type="body" sz="quarter" idx="32"/>
          </p:nvPr>
        </p:nvSpPr>
        <p:spPr>
          <a:xfrm>
            <a:off x="6858000" y="4787900"/>
            <a:ext cx="4902000" cy="1162800"/>
          </a:xfrm>
          <a:solidFill>
            <a:srgbClr val="131F38">
              <a:alpha val="80000"/>
            </a:srgbClr>
          </a:solidFill>
        </p:spPr>
        <p:txBody>
          <a:bodyPr rtlCol="0">
            <a:normAutofit/>
          </a:bodyPr>
          <a:lstStyle/>
          <a:p>
            <a:pPr rtl="0"/>
            <a:r>
              <a:rPr lang="fr-FR" sz="2200" kern="0" dirty="0">
                <a:effectLst/>
                <a:latin typeface="Calibri" panose="020F0502020204030204" pitchFamily="34" charset="0"/>
                <a:ea typeface="Calibri" panose="020F0502020204030204" pitchFamily="34" charset="0"/>
                <a:cs typeface="Calibri" panose="020F0502020204030204" pitchFamily="34" charset="0"/>
              </a:rPr>
              <a:t>Promouvoir l’enseignement catholique</a:t>
            </a:r>
            <a:endParaRPr lang="fr-FR"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contenu 3">
            <a:extLst>
              <a:ext uri="{FF2B5EF4-FFF2-40B4-BE49-F238E27FC236}">
                <a16:creationId xmlns:a16="http://schemas.microsoft.com/office/drawing/2014/main" id="{C97D80FC-EFE2-E4DE-2D8C-FF5176F61860}"/>
              </a:ext>
            </a:extLst>
          </p:cNvPr>
          <p:cNvSpPr>
            <a:spLocks noGrp="1"/>
          </p:cNvSpPr>
          <p:nvPr>
            <p:ph sz="half" idx="1"/>
          </p:nvPr>
        </p:nvSpPr>
        <p:spPr>
          <a:xfrm>
            <a:off x="327069" y="1559414"/>
            <a:ext cx="5472000" cy="2999426"/>
          </a:xfrm>
        </p:spPr>
        <p:txBody>
          <a:bodyPr rtlCol="0">
            <a:normAutofit fontScale="85000" lnSpcReduction="20000"/>
          </a:bodyPr>
          <a:lstStyle/>
          <a:p>
            <a:r>
              <a:rPr lang="fr-FR" sz="2800" dirty="0"/>
              <a:t>Objectif commun</a:t>
            </a:r>
          </a:p>
          <a:p>
            <a:r>
              <a:rPr lang="fr-FR" sz="2800" dirty="0"/>
              <a:t>Collaboration</a:t>
            </a:r>
          </a:p>
          <a:p>
            <a:r>
              <a:rPr lang="fr-FR" sz="2800" dirty="0"/>
              <a:t>Engagement des parents</a:t>
            </a:r>
          </a:p>
          <a:p>
            <a:r>
              <a:rPr lang="fr-FR" sz="2800" dirty="0"/>
              <a:t>Mission éducative</a:t>
            </a:r>
          </a:p>
          <a:p>
            <a:r>
              <a:rPr lang="fr-FR" sz="2800" dirty="0"/>
              <a:t>Promotion des valeurs chrétiennes</a:t>
            </a:r>
          </a:p>
          <a:p>
            <a:r>
              <a:rPr lang="fr-FR" sz="2800" dirty="0"/>
              <a:t>Ressources et soutien</a:t>
            </a:r>
          </a:p>
        </p:txBody>
      </p:sp>
      <p:sp>
        <p:nvSpPr>
          <p:cNvPr id="6" name="Espace réservé du numéro de diapositive 5">
            <a:extLst>
              <a:ext uri="{FF2B5EF4-FFF2-40B4-BE49-F238E27FC236}">
                <a16:creationId xmlns:a16="http://schemas.microsoft.com/office/drawing/2014/main" id="{FCAAD5E2-9533-21C7-30C2-7CD7A42CAFBC}"/>
              </a:ext>
            </a:extLst>
          </p:cNvPr>
          <p:cNvSpPr>
            <a:spLocks noGrp="1"/>
          </p:cNvSpPr>
          <p:nvPr>
            <p:ph type="sldNum" sz="quarter" idx="33"/>
          </p:nvPr>
        </p:nvSpPr>
        <p:spPr/>
        <p:txBody>
          <a:bodyPr rtlCol="0"/>
          <a:lstStyle/>
          <a:p>
            <a:pPr rtl="0"/>
            <a:fld id="{19B51A1E-902D-48AF-9020-955120F399B6}" type="slidenum">
              <a:rPr lang="fr-FR" smtClean="0"/>
              <a:pPr rtl="0"/>
              <a:t>3</a:t>
            </a:fld>
            <a:endParaRPr lang="fr-FR"/>
          </a:p>
        </p:txBody>
      </p:sp>
      <p:sp>
        <p:nvSpPr>
          <p:cNvPr id="20" name="Rectangle 19" descr="Bloc d’accentuation">
            <a:extLst>
              <a:ext uri="{FF2B5EF4-FFF2-40B4-BE49-F238E27FC236}">
                <a16:creationId xmlns:a16="http://schemas.microsoft.com/office/drawing/2014/main" id="{647618F0-AF24-9067-C6F6-E9E001F124DD}"/>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5" name="Rectangle 4">
            <a:extLst>
              <a:ext uri="{FF2B5EF4-FFF2-40B4-BE49-F238E27FC236}">
                <a16:creationId xmlns:a16="http://schemas.microsoft.com/office/drawing/2014/main" id="{FC6B240B-090E-7675-7240-3F10D2712D01}"/>
              </a:ext>
            </a:extLst>
          </p:cNvPr>
          <p:cNvSpPr/>
          <p:nvPr/>
        </p:nvSpPr>
        <p:spPr>
          <a:xfrm>
            <a:off x="10338988" y="6370820"/>
            <a:ext cx="914400" cy="4871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dessin, noir, croquis, obscurité&#10;&#10;Description générée automatiquement">
            <a:extLst>
              <a:ext uri="{FF2B5EF4-FFF2-40B4-BE49-F238E27FC236}">
                <a16:creationId xmlns:a16="http://schemas.microsoft.com/office/drawing/2014/main" id="{7C8216D0-8A14-91B2-FBC1-EEABBB1BF910}"/>
              </a:ext>
            </a:extLst>
          </p:cNvPr>
          <p:cNvPicPr>
            <a:picLocks noChangeAspect="1"/>
          </p:cNvPicPr>
          <p:nvPr/>
        </p:nvPicPr>
        <p:blipFill>
          <a:blip r:embed="rId4"/>
          <a:stretch>
            <a:fillRect/>
          </a:stretch>
        </p:blipFill>
        <p:spPr>
          <a:xfrm>
            <a:off x="9961418" y="5982230"/>
            <a:ext cx="1325854" cy="875769"/>
          </a:xfrm>
          <a:prstGeom prst="rect">
            <a:avLst/>
          </a:prstGeom>
        </p:spPr>
      </p:pic>
    </p:spTree>
    <p:extLst>
      <p:ext uri="{BB962C8B-B14F-4D97-AF65-F5344CB8AC3E}">
        <p14:creationId xmlns:p14="http://schemas.microsoft.com/office/powerpoint/2010/main" val="3915023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image 13">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a:blip r:embed="rId3"/>
          <a:srcRect l="8593" r="8593"/>
          <a:stretch/>
        </p:blipFill>
        <p:spPr/>
      </p:pic>
      <p:sp>
        <p:nvSpPr>
          <p:cNvPr id="2" name="Titre 1">
            <a:extLst>
              <a:ext uri="{FF2B5EF4-FFF2-40B4-BE49-F238E27FC236}">
                <a16:creationId xmlns:a16="http://schemas.microsoft.com/office/drawing/2014/main" id="{3560F281-4FF6-4617-A809-AC9C15ECF18A}"/>
              </a:ext>
            </a:extLst>
          </p:cNvPr>
          <p:cNvSpPr>
            <a:spLocks noGrp="1"/>
          </p:cNvSpPr>
          <p:nvPr>
            <p:ph type="title"/>
          </p:nvPr>
        </p:nvSpPr>
        <p:spPr/>
        <p:txBody>
          <a:bodyPr rtlCol="0">
            <a:normAutofit fontScale="90000"/>
          </a:bodyPr>
          <a:lstStyle/>
          <a:p>
            <a:pPr rtl="0"/>
            <a:r>
              <a:rPr lang="fr-FR" sz="6000" dirty="0"/>
              <a:t>Le contexte</a:t>
            </a:r>
          </a:p>
        </p:txBody>
      </p:sp>
      <p:sp>
        <p:nvSpPr>
          <p:cNvPr id="3" name="Espace réservé du texte 2">
            <a:extLst>
              <a:ext uri="{FF2B5EF4-FFF2-40B4-BE49-F238E27FC236}">
                <a16:creationId xmlns:a16="http://schemas.microsoft.com/office/drawing/2014/main" id="{611DC577-0A95-47D0-95D9-5F8DA763D46B}"/>
              </a:ext>
            </a:extLst>
          </p:cNvPr>
          <p:cNvSpPr>
            <a:spLocks noGrp="1"/>
          </p:cNvSpPr>
          <p:nvPr>
            <p:ph type="body" sz="quarter" idx="32"/>
          </p:nvPr>
        </p:nvSpPr>
        <p:spPr>
          <a:xfrm>
            <a:off x="5118334" y="2994141"/>
            <a:ext cx="6641626" cy="869720"/>
          </a:xfrm>
        </p:spPr>
        <p:txBody>
          <a:bodyPr rtlCol="0">
            <a:noAutofit/>
          </a:bodyPr>
          <a:lstStyle/>
          <a:p>
            <a:pPr rtl="0"/>
            <a:r>
              <a:rPr lang="fr-FR" sz="3200" dirty="0">
                <a:latin typeface="Calibri" panose="020F0502020204030204" pitchFamily="34" charset="0"/>
                <a:ea typeface="Calibri" panose="020F0502020204030204" pitchFamily="34" charset="0"/>
                <a:cs typeface="Calibri" panose="020F0502020204030204" pitchFamily="34" charset="0"/>
              </a:rPr>
              <a:t>La situation actuelle</a:t>
            </a:r>
          </a:p>
        </p:txBody>
      </p:sp>
      <p:sp>
        <p:nvSpPr>
          <p:cNvPr id="4" name="Espace réservé du contenu 3">
            <a:extLst>
              <a:ext uri="{FF2B5EF4-FFF2-40B4-BE49-F238E27FC236}">
                <a16:creationId xmlns:a16="http://schemas.microsoft.com/office/drawing/2014/main" id="{D355C61F-C8F1-4977-8E1F-F16C0D9EA88C}"/>
              </a:ext>
            </a:extLst>
          </p:cNvPr>
          <p:cNvSpPr>
            <a:spLocks noGrp="1"/>
          </p:cNvSpPr>
          <p:nvPr>
            <p:ph sz="half" idx="1"/>
          </p:nvPr>
        </p:nvSpPr>
        <p:spPr>
          <a:xfrm>
            <a:off x="6287960" y="3942999"/>
            <a:ext cx="5472000" cy="2428351"/>
          </a:xfrm>
        </p:spPr>
        <p:txBody>
          <a:bodyPr rtlCol="0">
            <a:normAutofit/>
          </a:bodyPr>
          <a:lstStyle/>
          <a:p>
            <a:pPr rtl="0"/>
            <a:r>
              <a:rPr lang="fr-FR" dirty="0">
                <a:latin typeface="Calibri" panose="020F0502020204030204" pitchFamily="34" charset="0"/>
                <a:ea typeface="Calibri" panose="020F0502020204030204" pitchFamily="34" charset="0"/>
                <a:cs typeface="Calibri" panose="020F0502020204030204" pitchFamily="34" charset="0"/>
              </a:rPr>
              <a:t>Difficulté de collecte des adhésions</a:t>
            </a:r>
          </a:p>
          <a:p>
            <a:pPr rtl="0"/>
            <a:r>
              <a:rPr lang="fr-FR" dirty="0">
                <a:latin typeface="Calibri" panose="020F0502020204030204" pitchFamily="34" charset="0"/>
                <a:ea typeface="Calibri" panose="020F0502020204030204" pitchFamily="34" charset="0"/>
                <a:cs typeface="Calibri" panose="020F0502020204030204" pitchFamily="34" charset="0"/>
              </a:rPr>
              <a:t>L’engagement des parents</a:t>
            </a:r>
          </a:p>
          <a:p>
            <a:pPr rtl="0"/>
            <a:r>
              <a:rPr lang="fr-FR" kern="0" dirty="0">
                <a:latin typeface="Calibri" panose="020F0502020204030204" pitchFamily="34" charset="0"/>
                <a:ea typeface="Calibri" panose="020F0502020204030204" pitchFamily="34" charset="0"/>
                <a:cs typeface="Calibri" panose="020F0502020204030204" pitchFamily="34" charset="0"/>
              </a:rPr>
              <a:t>Im</a:t>
            </a:r>
            <a:r>
              <a:rPr lang="fr-FR" kern="0" dirty="0">
                <a:effectLst/>
                <a:latin typeface="Calibri" panose="020F0502020204030204" pitchFamily="34" charset="0"/>
                <a:ea typeface="Calibri" panose="020F0502020204030204" pitchFamily="34" charset="0"/>
                <a:cs typeface="Calibri" panose="020F0502020204030204" pitchFamily="34" charset="0"/>
              </a:rPr>
              <a:t>portance de l'adhésion pour le financement et les actions de l'Apel</a:t>
            </a:r>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6" name="Espace réservé du numéro de diapositive 5">
            <a:extLst>
              <a:ext uri="{FF2B5EF4-FFF2-40B4-BE49-F238E27FC236}">
                <a16:creationId xmlns:a16="http://schemas.microsoft.com/office/drawing/2014/main" id="{1C554D9F-1895-486E-BFBA-905BB2D29E08}"/>
              </a:ext>
            </a:extLst>
          </p:cNvPr>
          <p:cNvSpPr>
            <a:spLocks noGrp="1"/>
          </p:cNvSpPr>
          <p:nvPr>
            <p:ph type="sldNum" sz="quarter" idx="33"/>
          </p:nvPr>
        </p:nvSpPr>
        <p:spPr>
          <a:xfrm>
            <a:off x="345149" y="768993"/>
            <a:ext cx="811019" cy="503578"/>
          </a:xfrm>
        </p:spPr>
        <p:txBody>
          <a:bodyPr rtlCol="0"/>
          <a:lstStyle/>
          <a:p>
            <a:pPr rtl="0"/>
            <a:fld id="{19B51A1E-902D-48AF-9020-955120F399B6}" type="slidenum">
              <a:rPr lang="fr-FR" smtClean="0">
                <a:solidFill>
                  <a:srgbClr val="535252"/>
                </a:solidFill>
              </a:rPr>
              <a:pPr rtl="0"/>
              <a:t>4</a:t>
            </a:fld>
            <a:endParaRPr lang="fr-FR" dirty="0">
              <a:solidFill>
                <a:srgbClr val="535252"/>
              </a:solidFill>
            </a:endParaRPr>
          </a:p>
        </p:txBody>
      </p:sp>
      <p:sp>
        <p:nvSpPr>
          <p:cNvPr id="20" name="Rectangle 19" descr="Bloc d’accentuation">
            <a:extLst>
              <a:ext uri="{FF2B5EF4-FFF2-40B4-BE49-F238E27FC236}">
                <a16:creationId xmlns:a16="http://schemas.microsoft.com/office/drawing/2014/main" id="{EFA08948-2B6F-46B1-9D2D-8D7B2B3FBD56}"/>
              </a:ext>
              <a:ext uri="{C183D7F6-B498-43B3-948B-1728B52AA6E4}">
                <adec:decorative xmlns:adec="http://schemas.microsoft.com/office/drawing/2017/decorative" xmlns=""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5" name="Rectangle 4">
            <a:extLst>
              <a:ext uri="{FF2B5EF4-FFF2-40B4-BE49-F238E27FC236}">
                <a16:creationId xmlns:a16="http://schemas.microsoft.com/office/drawing/2014/main" id="{C6AE013B-5B59-F6CD-4011-2C6AD8EE7AEC}"/>
              </a:ext>
            </a:extLst>
          </p:cNvPr>
          <p:cNvSpPr/>
          <p:nvPr/>
        </p:nvSpPr>
        <p:spPr>
          <a:xfrm>
            <a:off x="10338988" y="6370820"/>
            <a:ext cx="914400" cy="4871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dessin, noir, croquis, obscurité&#10;&#10;Description générée automatiquement">
            <a:extLst>
              <a:ext uri="{FF2B5EF4-FFF2-40B4-BE49-F238E27FC236}">
                <a16:creationId xmlns:a16="http://schemas.microsoft.com/office/drawing/2014/main" id="{48F4EE60-DDD0-FC2A-E319-F9E7D63009E2}"/>
              </a:ext>
            </a:extLst>
          </p:cNvPr>
          <p:cNvPicPr>
            <a:picLocks noChangeAspect="1"/>
          </p:cNvPicPr>
          <p:nvPr/>
        </p:nvPicPr>
        <p:blipFill>
          <a:blip r:embed="rId4"/>
          <a:stretch>
            <a:fillRect/>
          </a:stretch>
        </p:blipFill>
        <p:spPr>
          <a:xfrm>
            <a:off x="9961418" y="5982230"/>
            <a:ext cx="1325854" cy="875769"/>
          </a:xfrm>
          <a:prstGeom prst="rect">
            <a:avLst/>
          </a:prstGeom>
        </p:spPr>
      </p:pic>
    </p:spTree>
    <p:extLst>
      <p:ext uri="{BB962C8B-B14F-4D97-AF65-F5344CB8AC3E}">
        <p14:creationId xmlns:p14="http://schemas.microsoft.com/office/powerpoint/2010/main" val="722098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image 10">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3"/>
          <a:srcRect l="8477" r="8477"/>
          <a:stretch/>
        </p:blipFill>
        <p:spPr>
          <a:xfrm>
            <a:off x="-869429" y="-8884"/>
            <a:ext cx="9780588" cy="6371351"/>
          </a:xfrm>
        </p:spPr>
      </p:pic>
      <p:sp>
        <p:nvSpPr>
          <p:cNvPr id="3" name="Titre 2">
            <a:extLst>
              <a:ext uri="{FF2B5EF4-FFF2-40B4-BE49-F238E27FC236}">
                <a16:creationId xmlns:a16="http://schemas.microsoft.com/office/drawing/2014/main" id="{200B3D2B-613A-41BE-987D-E6A1324B456D}"/>
              </a:ext>
            </a:extLst>
          </p:cNvPr>
          <p:cNvSpPr>
            <a:spLocks noGrp="1"/>
          </p:cNvSpPr>
          <p:nvPr>
            <p:ph type="ctrTitle"/>
          </p:nvPr>
        </p:nvSpPr>
        <p:spPr/>
        <p:txBody>
          <a:bodyPr tIns="180000" rtlCol="0"/>
          <a:lstStyle/>
          <a:p>
            <a:pPr rtl="0"/>
            <a:r>
              <a:rPr lang="fr-FR" sz="4000" spc="0" dirty="0">
                <a:latin typeface="Calibri" panose="020F0502020204030204" pitchFamily="34" charset="0"/>
                <a:ea typeface="Calibri" panose="020F0502020204030204" pitchFamily="34" charset="0"/>
                <a:cs typeface="Calibri" panose="020F0502020204030204" pitchFamily="34" charset="0"/>
              </a:rPr>
              <a:t>C’est quoi une convention de mandat?</a:t>
            </a:r>
          </a:p>
        </p:txBody>
      </p:sp>
      <p:sp>
        <p:nvSpPr>
          <p:cNvPr id="14" name="Espace réservé du texte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rtlCol="0">
            <a:normAutofit/>
          </a:bodyPr>
          <a:lstStyle/>
          <a:p>
            <a:pPr rtl="0"/>
            <a:r>
              <a:rPr lang="fr-FR" sz="2800" dirty="0">
                <a:latin typeface="Calibri" panose="020F0502020204030204" pitchFamily="34" charset="0"/>
                <a:ea typeface="Calibri" panose="020F0502020204030204" pitchFamily="34" charset="0"/>
                <a:cs typeface="Calibri" panose="020F0502020204030204" pitchFamily="34" charset="0"/>
              </a:rPr>
              <a:t>Définition et fonctionnement</a:t>
            </a:r>
          </a:p>
        </p:txBody>
      </p:sp>
      <p:sp>
        <p:nvSpPr>
          <p:cNvPr id="5" name="Espace réservé du numéro de diapositive 4">
            <a:extLst>
              <a:ext uri="{FF2B5EF4-FFF2-40B4-BE49-F238E27FC236}">
                <a16:creationId xmlns:a16="http://schemas.microsoft.com/office/drawing/2014/main" id="{BDD5A594-D852-43BB-B591-E9D9027253BD}"/>
              </a:ext>
            </a:extLst>
          </p:cNvPr>
          <p:cNvSpPr>
            <a:spLocks noGrp="1"/>
          </p:cNvSpPr>
          <p:nvPr>
            <p:ph type="sldNum" sz="quarter" idx="12"/>
          </p:nvPr>
        </p:nvSpPr>
        <p:spPr>
          <a:xfrm>
            <a:off x="-405510" y="495533"/>
            <a:ext cx="811019" cy="503578"/>
          </a:xfrm>
        </p:spPr>
        <p:txBody>
          <a:bodyPr rtlCol="0"/>
          <a:lstStyle/>
          <a:p>
            <a:pPr rtl="0"/>
            <a:fld id="{19B51A1E-902D-48AF-9020-955120F399B6}" type="slidenum">
              <a:rPr lang="fr-FR" smtClean="0">
                <a:solidFill>
                  <a:srgbClr val="EAECDE"/>
                </a:solidFill>
              </a:rPr>
              <a:pPr rtl="0"/>
              <a:t>5</a:t>
            </a:fld>
            <a:endParaRPr lang="fr-FR" dirty="0">
              <a:solidFill>
                <a:srgbClr val="EAECDE"/>
              </a:solidFill>
            </a:endParaRPr>
          </a:p>
        </p:txBody>
      </p:sp>
      <p:sp>
        <p:nvSpPr>
          <p:cNvPr id="2" name="Rectangle 1">
            <a:extLst>
              <a:ext uri="{FF2B5EF4-FFF2-40B4-BE49-F238E27FC236}">
                <a16:creationId xmlns:a16="http://schemas.microsoft.com/office/drawing/2014/main" id="{2A38D6F3-3057-BEA0-A55F-EB750737A64B}"/>
              </a:ext>
            </a:extLst>
          </p:cNvPr>
          <p:cNvSpPr/>
          <p:nvPr/>
        </p:nvSpPr>
        <p:spPr>
          <a:xfrm>
            <a:off x="10338988" y="6370820"/>
            <a:ext cx="914400" cy="4871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dessin, noir, croquis, obscurité&#10;&#10;Description générée automatiquement">
            <a:extLst>
              <a:ext uri="{FF2B5EF4-FFF2-40B4-BE49-F238E27FC236}">
                <a16:creationId xmlns:a16="http://schemas.microsoft.com/office/drawing/2014/main" id="{7317636C-1426-DC01-1898-74A2C4656CCC}"/>
              </a:ext>
            </a:extLst>
          </p:cNvPr>
          <p:cNvPicPr>
            <a:picLocks noChangeAspect="1"/>
          </p:cNvPicPr>
          <p:nvPr/>
        </p:nvPicPr>
        <p:blipFill>
          <a:blip r:embed="rId4"/>
          <a:stretch>
            <a:fillRect/>
          </a:stretch>
        </p:blipFill>
        <p:spPr>
          <a:xfrm>
            <a:off x="9961418" y="5982230"/>
            <a:ext cx="1325854" cy="875769"/>
          </a:xfrm>
          <a:prstGeom prst="rect">
            <a:avLst/>
          </a:prstGeom>
        </p:spPr>
      </p:pic>
    </p:spTree>
    <p:extLst>
      <p:ext uri="{BB962C8B-B14F-4D97-AF65-F5344CB8AC3E}">
        <p14:creationId xmlns:p14="http://schemas.microsoft.com/office/powerpoint/2010/main" val="40916746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DDE5CDF-1512-4CDA-B956-23D223F8DE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23" name="Picture 22">
            <a:extLst>
              <a:ext uri="{FF2B5EF4-FFF2-40B4-BE49-F238E27FC236}">
                <a16:creationId xmlns:a16="http://schemas.microsoft.com/office/drawing/2014/main" id="{B029D7D8-5A6B-4C76-94C8-15798C6C5A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A5C9319C-E20D-4884-952F-60B6A58C3E3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62C9703D-C8F9-44AD-A7C0-C2F3871F8C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 15" descr="Une image contenant noir, obscurité&#10;&#10;Description générée automatiquement">
            <a:hlinkClick r:id="rId4"/>
            <a:extLst>
              <a:ext uri="{FF2B5EF4-FFF2-40B4-BE49-F238E27FC236}">
                <a16:creationId xmlns:a16="http://schemas.microsoft.com/office/drawing/2014/main" id="{05B5990D-BFBA-8FA2-B66A-231CC830AE0E}"/>
              </a:ext>
            </a:extLst>
          </p:cNvPr>
          <p:cNvPicPr>
            <a:picLocks noChangeAspect="1"/>
          </p:cNvPicPr>
          <p:nvPr/>
        </p:nvPicPr>
        <p:blipFill>
          <a:blip r:embed="rId5"/>
          <a:stretch>
            <a:fillRect/>
          </a:stretch>
        </p:blipFill>
        <p:spPr>
          <a:xfrm>
            <a:off x="3509836" y="-470408"/>
            <a:ext cx="5098136" cy="7205847"/>
          </a:xfrm>
          <a:prstGeom prst="rect">
            <a:avLst/>
          </a:prstGeom>
        </p:spPr>
      </p:pic>
      <p:sp>
        <p:nvSpPr>
          <p:cNvPr id="6" name="Espace réservé du numéro de diapositive 5">
            <a:extLst>
              <a:ext uri="{FF2B5EF4-FFF2-40B4-BE49-F238E27FC236}">
                <a16:creationId xmlns:a16="http://schemas.microsoft.com/office/drawing/2014/main" id="{7A98FBA7-C7A5-F661-139B-45E60B88E4D1}"/>
              </a:ext>
            </a:extLst>
          </p:cNvPr>
          <p:cNvSpPr>
            <a:spLocks noGrp="1"/>
          </p:cNvSpPr>
          <p:nvPr>
            <p:ph type="sldNum" sz="quarter" idx="12"/>
          </p:nvPr>
        </p:nvSpPr>
        <p:spPr>
          <a:xfrm>
            <a:off x="538390" y="5370147"/>
            <a:ext cx="811019" cy="503578"/>
          </a:xfrm>
        </p:spPr>
        <p:txBody>
          <a:bodyPr vert="horz" lIns="91440" tIns="45720" rIns="91440" bIns="45720" rtlCol="0" anchor="t">
            <a:normAutofit/>
          </a:bodyPr>
          <a:lstStyle/>
          <a:p>
            <a:pPr>
              <a:lnSpc>
                <a:spcPct val="90000"/>
              </a:lnSpc>
              <a:spcAft>
                <a:spcPts val="600"/>
              </a:spcAft>
            </a:pPr>
            <a:fld id="{19B51A1E-902D-48AF-9020-955120F399B6}" type="slidenum">
              <a:rPr lang="en-US" noProof="0">
                <a:solidFill>
                  <a:schemeClr val="tx1"/>
                </a:solidFill>
              </a:rPr>
              <a:pPr>
                <a:lnSpc>
                  <a:spcPct val="90000"/>
                </a:lnSpc>
                <a:spcAft>
                  <a:spcPts val="600"/>
                </a:spcAft>
              </a:pPr>
              <a:t>6</a:t>
            </a:fld>
            <a:endParaRPr lang="en-US" noProof="0" dirty="0">
              <a:solidFill>
                <a:schemeClr val="tx1"/>
              </a:solidFill>
            </a:endParaRPr>
          </a:p>
        </p:txBody>
      </p:sp>
      <p:sp>
        <p:nvSpPr>
          <p:cNvPr id="17" name="Espace réservé du texte 13">
            <a:extLst>
              <a:ext uri="{FF2B5EF4-FFF2-40B4-BE49-F238E27FC236}">
                <a16:creationId xmlns:a16="http://schemas.microsoft.com/office/drawing/2014/main" id="{5022C55B-18C4-AF02-78D8-F245D6170C8C}"/>
              </a:ext>
            </a:extLst>
          </p:cNvPr>
          <p:cNvSpPr>
            <a:spLocks noGrp="1"/>
          </p:cNvSpPr>
          <p:nvPr>
            <p:ph type="body" sz="quarter" idx="13"/>
          </p:nvPr>
        </p:nvSpPr>
        <p:spPr>
          <a:xfrm>
            <a:off x="8275320" y="2873871"/>
            <a:ext cx="3916680" cy="728311"/>
          </a:xfrm>
          <a:effectLst>
            <a:outerShdw blurRad="50800" dist="38100" dir="2700000" algn="tl" rotWithShape="0">
              <a:prstClr val="black">
                <a:alpha val="40000"/>
              </a:prstClr>
            </a:outerShdw>
          </a:effectLst>
        </p:spPr>
        <p:txBody>
          <a:bodyPr rtlCol="0">
            <a:noAutofit/>
          </a:bodyPr>
          <a:lstStyle/>
          <a:p>
            <a:pPr algn="l" rtl="0"/>
            <a:r>
              <a:rPr lang="fr-FR" sz="2200" dirty="0">
                <a:latin typeface="Calibri" panose="020F0502020204030204" pitchFamily="34" charset="0"/>
                <a:ea typeface="Calibri" panose="020F0502020204030204" pitchFamily="34" charset="0"/>
                <a:cs typeface="Calibri" panose="020F0502020204030204" pitchFamily="34" charset="0"/>
              </a:rPr>
              <a:t>A signer entre l’Apel et l’</a:t>
            </a:r>
            <a:r>
              <a:rPr lang="fr-FR" sz="2200" dirty="0" err="1">
                <a:latin typeface="Calibri" panose="020F0502020204030204" pitchFamily="34" charset="0"/>
                <a:ea typeface="Calibri" panose="020F0502020204030204" pitchFamily="34" charset="0"/>
                <a:cs typeface="Calibri" panose="020F0502020204030204" pitchFamily="34" charset="0"/>
              </a:rPr>
              <a:t>Ogec</a:t>
            </a:r>
            <a:endParaRPr lang="fr-FR" sz="2200" dirty="0">
              <a:latin typeface="Calibri" panose="020F0502020204030204" pitchFamily="34" charset="0"/>
              <a:ea typeface="Calibri" panose="020F0502020204030204" pitchFamily="34" charset="0"/>
              <a:cs typeface="Calibri" panose="020F0502020204030204" pitchFamily="34" charset="0"/>
            </a:endParaRPr>
          </a:p>
        </p:txBody>
      </p:sp>
      <p:sp>
        <p:nvSpPr>
          <p:cNvPr id="18" name="Titre 2">
            <a:extLst>
              <a:ext uri="{FF2B5EF4-FFF2-40B4-BE49-F238E27FC236}">
                <a16:creationId xmlns:a16="http://schemas.microsoft.com/office/drawing/2014/main" id="{E9F3D51A-ECEE-4D72-1C02-09D876ECCE9A}"/>
              </a:ext>
            </a:extLst>
          </p:cNvPr>
          <p:cNvSpPr>
            <a:spLocks noGrp="1"/>
          </p:cNvSpPr>
          <p:nvPr>
            <p:ph type="ctrTitle"/>
          </p:nvPr>
        </p:nvSpPr>
        <p:spPr>
          <a:xfrm>
            <a:off x="0" y="839172"/>
            <a:ext cx="3713019" cy="1522081"/>
          </a:xfrm>
          <a:effectLst>
            <a:outerShdw blurRad="50800" dist="38100" dir="2700000" algn="tl" rotWithShape="0">
              <a:prstClr val="black">
                <a:alpha val="40000"/>
              </a:prstClr>
            </a:outerShdw>
          </a:effectLst>
        </p:spPr>
        <p:txBody>
          <a:bodyPr tIns="180000" rtlCol="0"/>
          <a:lstStyle/>
          <a:p>
            <a:pPr algn="l" rtl="0"/>
            <a:r>
              <a:rPr lang="fr-FR" sz="3600" spc="0" dirty="0">
                <a:latin typeface="Calibri" panose="020F0502020204030204" pitchFamily="34" charset="0"/>
                <a:ea typeface="Calibri" panose="020F0502020204030204" pitchFamily="34" charset="0"/>
                <a:cs typeface="Calibri" panose="020F0502020204030204" pitchFamily="34" charset="0"/>
              </a:rPr>
              <a:t>La convention</a:t>
            </a:r>
            <a:br>
              <a:rPr lang="fr-FR" sz="3600" spc="0" dirty="0">
                <a:latin typeface="Calibri" panose="020F0502020204030204" pitchFamily="34" charset="0"/>
                <a:ea typeface="Calibri" panose="020F0502020204030204" pitchFamily="34" charset="0"/>
                <a:cs typeface="Calibri" panose="020F0502020204030204" pitchFamily="34" charset="0"/>
              </a:rPr>
            </a:br>
            <a:r>
              <a:rPr lang="fr-FR" sz="3600" spc="0" dirty="0">
                <a:latin typeface="Calibri" panose="020F0502020204030204" pitchFamily="34" charset="0"/>
                <a:ea typeface="Calibri" panose="020F0502020204030204" pitchFamily="34" charset="0"/>
                <a:cs typeface="Calibri" panose="020F0502020204030204" pitchFamily="34" charset="0"/>
              </a:rPr>
              <a:t>de mandat</a:t>
            </a:r>
          </a:p>
        </p:txBody>
      </p:sp>
      <p:pic>
        <p:nvPicPr>
          <p:cNvPr id="19" name="Image 18" descr="Une image contenant dessin, noir, croquis, obscurité&#10;&#10;Description générée automatiquement">
            <a:extLst>
              <a:ext uri="{FF2B5EF4-FFF2-40B4-BE49-F238E27FC236}">
                <a16:creationId xmlns:a16="http://schemas.microsoft.com/office/drawing/2014/main" id="{6463B52D-2C9D-6B6F-E006-863D0169848E}"/>
              </a:ext>
            </a:extLst>
          </p:cNvPr>
          <p:cNvPicPr>
            <a:picLocks noChangeAspect="1"/>
          </p:cNvPicPr>
          <p:nvPr/>
        </p:nvPicPr>
        <p:blipFill>
          <a:blip r:embed="rId6"/>
          <a:stretch>
            <a:fillRect/>
          </a:stretch>
        </p:blipFill>
        <p:spPr>
          <a:xfrm>
            <a:off x="9518699" y="4782487"/>
            <a:ext cx="1678632" cy="1108790"/>
          </a:xfrm>
          <a:prstGeom prst="rect">
            <a:avLst/>
          </a:prstGeom>
        </p:spPr>
      </p:pic>
    </p:spTree>
    <p:extLst>
      <p:ext uri="{BB962C8B-B14F-4D97-AF65-F5344CB8AC3E}">
        <p14:creationId xmlns:p14="http://schemas.microsoft.com/office/powerpoint/2010/main" val="3721397659"/>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personne, habits, symbole, homme&#10;&#10;Description générée automatiquement">
            <a:extLst>
              <a:ext uri="{FF2B5EF4-FFF2-40B4-BE49-F238E27FC236}">
                <a16:creationId xmlns:a16="http://schemas.microsoft.com/office/drawing/2014/main" id="{46D9F2EF-6B46-A389-23D5-71F823D060B7}"/>
              </a:ext>
            </a:extLst>
          </p:cNvPr>
          <p:cNvPicPr>
            <a:picLocks noChangeAspect="1"/>
          </p:cNvPicPr>
          <p:nvPr/>
        </p:nvPicPr>
        <p:blipFill>
          <a:blip r:embed="rId3">
            <a:alphaModFix amt="36000"/>
          </a:blip>
          <a:srcRect r="44242"/>
          <a:stretch/>
        </p:blipFill>
        <p:spPr>
          <a:xfrm>
            <a:off x="5622855" y="0"/>
            <a:ext cx="6569145" cy="6145967"/>
          </a:xfrm>
          <a:prstGeom prst="rect">
            <a:avLst/>
          </a:prstGeom>
        </p:spPr>
      </p:pic>
      <p:sp>
        <p:nvSpPr>
          <p:cNvPr id="2" name="Titre 1">
            <a:extLst>
              <a:ext uri="{FF2B5EF4-FFF2-40B4-BE49-F238E27FC236}">
                <a16:creationId xmlns:a16="http://schemas.microsoft.com/office/drawing/2014/main" id="{19304E83-A4F0-49C5-BB01-F5773509A2B3}"/>
              </a:ext>
            </a:extLst>
          </p:cNvPr>
          <p:cNvSpPr>
            <a:spLocks noGrp="1"/>
          </p:cNvSpPr>
          <p:nvPr>
            <p:ph type="title"/>
          </p:nvPr>
        </p:nvSpPr>
        <p:spPr>
          <a:xfrm>
            <a:off x="426000" y="1338158"/>
            <a:ext cx="11340000" cy="432000"/>
          </a:xfrm>
        </p:spPr>
        <p:txBody>
          <a:bodyPr rtlCol="0">
            <a:noAutofit/>
          </a:bodyPr>
          <a:lstStyle/>
          <a:p>
            <a:pPr rtl="0"/>
            <a:r>
              <a:rPr lang="fr-FR" sz="4400" dirty="0">
                <a:solidFill>
                  <a:schemeClr val="tx1"/>
                </a:solidFill>
                <a:latin typeface="Calibri" panose="020F0502020204030204" pitchFamily="34" charset="0"/>
                <a:ea typeface="Calibri" panose="020F0502020204030204" pitchFamily="34" charset="0"/>
                <a:cs typeface="Calibri" panose="020F0502020204030204" pitchFamily="34" charset="0"/>
              </a:rPr>
              <a:t>Les avantages pour l’</a:t>
            </a:r>
          </a:p>
        </p:txBody>
      </p:sp>
      <p:sp>
        <p:nvSpPr>
          <p:cNvPr id="4" name="Espace réservé du texte 3">
            <a:extLst>
              <a:ext uri="{FF2B5EF4-FFF2-40B4-BE49-F238E27FC236}">
                <a16:creationId xmlns:a16="http://schemas.microsoft.com/office/drawing/2014/main" id="{6AB259A0-0017-492F-A0DC-4B70C7052AE0}"/>
              </a:ext>
            </a:extLst>
          </p:cNvPr>
          <p:cNvSpPr>
            <a:spLocks noGrp="1"/>
          </p:cNvSpPr>
          <p:nvPr>
            <p:ph type="body" idx="1"/>
          </p:nvPr>
        </p:nvSpPr>
        <p:spPr>
          <a:xfrm>
            <a:off x="420000" y="3869655"/>
            <a:ext cx="4193563" cy="1218188"/>
          </a:xfrm>
        </p:spPr>
        <p:txBody>
          <a:bodyPr rtlCol="0">
            <a:noAutofit/>
          </a:bodyPr>
          <a:lstStyle/>
          <a:p>
            <a:pPr rtl="0">
              <a:spcBef>
                <a:spcPts val="0"/>
              </a:spcBef>
            </a:pPr>
            <a:r>
              <a:rPr 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Collecte des cotisations </a:t>
            </a:r>
          </a:p>
          <a:p>
            <a:pPr rtl="0">
              <a:spcBef>
                <a:spcPts val="0"/>
              </a:spcBef>
            </a:pPr>
            <a:r>
              <a:rPr 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simplifiée</a:t>
            </a:r>
          </a:p>
        </p:txBody>
      </p:sp>
      <p:sp>
        <p:nvSpPr>
          <p:cNvPr id="8" name="Espace réservé du numéro de diapositive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rtlCol="0"/>
          <a:lstStyle/>
          <a:p>
            <a:pPr rtl="0"/>
            <a:fld id="{19B51A1E-902D-48AF-9020-955120F399B6}" type="slidenum">
              <a:rPr lang="fr-FR" smtClean="0"/>
              <a:pPr rtl="0"/>
              <a:t>7</a:t>
            </a:fld>
            <a:endParaRPr lang="fr-FR"/>
          </a:p>
        </p:txBody>
      </p:sp>
      <p:sp>
        <p:nvSpPr>
          <p:cNvPr id="12" name="Rectangle 11" descr="Bloc d’accentuation gauche">
            <a:extLst>
              <a:ext uri="{FF2B5EF4-FFF2-40B4-BE49-F238E27FC236}">
                <a16:creationId xmlns:a16="http://schemas.microsoft.com/office/drawing/2014/main" id="{7F65E93D-09FF-42EE-B9DD-750638966686}"/>
              </a:ext>
              <a:ext uri="{C183D7F6-B498-43B3-948B-1728B52AA6E4}">
                <adec:decorative xmlns:adec="http://schemas.microsoft.com/office/drawing/2017/decorative" xmlns="" val="1"/>
              </a:ext>
            </a:extLst>
          </p:cNvPr>
          <p:cNvSpPr/>
          <p:nvPr/>
        </p:nvSpPr>
        <p:spPr>
          <a:xfrm>
            <a:off x="420000" y="359126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13" name="Rectangle 12" descr="Barre d’accentuation droite&#10;">
            <a:extLst>
              <a:ext uri="{FF2B5EF4-FFF2-40B4-BE49-F238E27FC236}">
                <a16:creationId xmlns:a16="http://schemas.microsoft.com/office/drawing/2014/main" id="{A7CD04AE-9A8B-4DED-855D-F51B510D0B69}"/>
              </a:ext>
              <a:ext uri="{C183D7F6-B498-43B3-948B-1728B52AA6E4}">
                <adec:decorative xmlns:adec="http://schemas.microsoft.com/office/drawing/2017/decorative" xmlns="" val="1"/>
              </a:ext>
            </a:extLst>
          </p:cNvPr>
          <p:cNvSpPr/>
          <p:nvPr/>
        </p:nvSpPr>
        <p:spPr>
          <a:xfrm>
            <a:off x="4774477" y="3591261"/>
            <a:ext cx="1984175" cy="114824"/>
          </a:xfrm>
          <a:prstGeom prst="rect">
            <a:avLst/>
          </a:prstGeom>
          <a:solidFill>
            <a:srgbClr val="E66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0" name="Espace réservé du texte 3">
            <a:extLst>
              <a:ext uri="{FF2B5EF4-FFF2-40B4-BE49-F238E27FC236}">
                <a16:creationId xmlns:a16="http://schemas.microsoft.com/office/drawing/2014/main" id="{BFFD1B52-8489-43A2-6823-5767B8751C42}"/>
              </a:ext>
            </a:extLst>
          </p:cNvPr>
          <p:cNvSpPr txBox="1">
            <a:spLocks/>
          </p:cNvSpPr>
          <p:nvPr/>
        </p:nvSpPr>
        <p:spPr>
          <a:xfrm>
            <a:off x="4774477" y="3919904"/>
            <a:ext cx="2941095" cy="807678"/>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2400" b="1" kern="1200">
                <a:solidFill>
                  <a:schemeClr val="tx1">
                    <a:lumMod val="75000"/>
                    <a:lumOff val="25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spcBef>
                <a:spcPts val="0"/>
              </a:spcBef>
            </a:pPr>
            <a:r>
              <a:rPr 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Visibilité accrue</a:t>
            </a:r>
          </a:p>
        </p:txBody>
      </p:sp>
      <p:sp>
        <p:nvSpPr>
          <p:cNvPr id="21" name="Rectangle 12" descr="Barre d’accentuation droite&#10;">
            <a:extLst>
              <a:ext uri="{FF2B5EF4-FFF2-40B4-BE49-F238E27FC236}">
                <a16:creationId xmlns:a16="http://schemas.microsoft.com/office/drawing/2014/main" id="{0301519C-9DAF-508C-0541-9B4E4A5C3D7C}"/>
              </a:ext>
              <a:ext uri="{C183D7F6-B498-43B3-948B-1728B52AA6E4}">
                <adec:decorative xmlns:adec="http://schemas.microsoft.com/office/drawing/2017/decorative" xmlns="" val="1"/>
              </a:ext>
            </a:extLst>
          </p:cNvPr>
          <p:cNvSpPr/>
          <p:nvPr/>
        </p:nvSpPr>
        <p:spPr>
          <a:xfrm>
            <a:off x="8624654" y="3591261"/>
            <a:ext cx="1984175" cy="114824"/>
          </a:xfrm>
          <a:prstGeom prst="rect">
            <a:avLst/>
          </a:prstGeom>
          <a:solidFill>
            <a:srgbClr val="EE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2" name="Espace réservé du texte 3">
            <a:extLst>
              <a:ext uri="{FF2B5EF4-FFF2-40B4-BE49-F238E27FC236}">
                <a16:creationId xmlns:a16="http://schemas.microsoft.com/office/drawing/2014/main" id="{8F58B0E6-9356-5D5A-F31F-248A8ECF0557}"/>
              </a:ext>
            </a:extLst>
          </p:cNvPr>
          <p:cNvSpPr txBox="1">
            <a:spLocks/>
          </p:cNvSpPr>
          <p:nvPr/>
        </p:nvSpPr>
        <p:spPr>
          <a:xfrm>
            <a:off x="8563950" y="3784158"/>
            <a:ext cx="2794686" cy="1141868"/>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2400" b="1" kern="1200">
                <a:solidFill>
                  <a:schemeClr val="tx1">
                    <a:lumMod val="75000"/>
                    <a:lumOff val="25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spcBef>
                <a:spcPts val="0"/>
              </a:spcBef>
            </a:pPr>
            <a:r>
              <a:rPr 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Renforcement du lien</a:t>
            </a:r>
          </a:p>
        </p:txBody>
      </p:sp>
      <p:sp>
        <p:nvSpPr>
          <p:cNvPr id="25" name="Rectangle 24">
            <a:extLst>
              <a:ext uri="{FF2B5EF4-FFF2-40B4-BE49-F238E27FC236}">
                <a16:creationId xmlns:a16="http://schemas.microsoft.com/office/drawing/2014/main" id="{B2A911FA-7858-D9AD-026B-A1669EFBF348}"/>
              </a:ext>
            </a:extLst>
          </p:cNvPr>
          <p:cNvSpPr/>
          <p:nvPr/>
        </p:nvSpPr>
        <p:spPr>
          <a:xfrm>
            <a:off x="10338988" y="6370820"/>
            <a:ext cx="914400" cy="4871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descr="Une image contenant noir, obscurité&#10;&#10;Description générée automatiquement">
            <a:extLst>
              <a:ext uri="{FF2B5EF4-FFF2-40B4-BE49-F238E27FC236}">
                <a16:creationId xmlns:a16="http://schemas.microsoft.com/office/drawing/2014/main" id="{893A6A83-BDC1-3F8E-D3E4-744C69B3A649}"/>
              </a:ext>
            </a:extLst>
          </p:cNvPr>
          <p:cNvPicPr>
            <a:picLocks noChangeAspect="1"/>
          </p:cNvPicPr>
          <p:nvPr/>
        </p:nvPicPr>
        <p:blipFill>
          <a:blip r:embed="rId4"/>
          <a:stretch>
            <a:fillRect/>
          </a:stretch>
        </p:blipFill>
        <p:spPr>
          <a:xfrm>
            <a:off x="2106252" y="4233049"/>
            <a:ext cx="1709587" cy="1709587"/>
          </a:xfrm>
          <a:prstGeom prst="rect">
            <a:avLst/>
          </a:prstGeom>
        </p:spPr>
      </p:pic>
      <p:pic>
        <p:nvPicPr>
          <p:cNvPr id="29" name="Image 28" descr="Une image contenant noir, obscurité&#10;&#10;Description générée automatiquement">
            <a:extLst>
              <a:ext uri="{FF2B5EF4-FFF2-40B4-BE49-F238E27FC236}">
                <a16:creationId xmlns:a16="http://schemas.microsoft.com/office/drawing/2014/main" id="{88F030B9-790D-AF0C-5066-80B39576BC94}"/>
              </a:ext>
            </a:extLst>
          </p:cNvPr>
          <p:cNvPicPr>
            <a:picLocks noChangeAspect="1"/>
          </p:cNvPicPr>
          <p:nvPr/>
        </p:nvPicPr>
        <p:blipFill>
          <a:blip r:embed="rId5"/>
          <a:stretch>
            <a:fillRect/>
          </a:stretch>
        </p:blipFill>
        <p:spPr>
          <a:xfrm>
            <a:off x="5146122" y="4493319"/>
            <a:ext cx="1494521" cy="1494521"/>
          </a:xfrm>
          <a:prstGeom prst="rect">
            <a:avLst/>
          </a:prstGeom>
        </p:spPr>
      </p:pic>
      <p:pic>
        <p:nvPicPr>
          <p:cNvPr id="31" name="Image 30" descr="Une image contenant noir, obscurité&#10;&#10;Description générée automatiquement">
            <a:extLst>
              <a:ext uri="{FF2B5EF4-FFF2-40B4-BE49-F238E27FC236}">
                <a16:creationId xmlns:a16="http://schemas.microsoft.com/office/drawing/2014/main" id="{0C862AFA-B35F-9523-48EE-53F2CCE953AB}"/>
              </a:ext>
            </a:extLst>
          </p:cNvPr>
          <p:cNvPicPr>
            <a:picLocks noChangeAspect="1"/>
          </p:cNvPicPr>
          <p:nvPr/>
        </p:nvPicPr>
        <p:blipFill>
          <a:blip r:embed="rId6"/>
          <a:stretch>
            <a:fillRect/>
          </a:stretch>
        </p:blipFill>
        <p:spPr>
          <a:xfrm>
            <a:off x="9439895" y="4413574"/>
            <a:ext cx="1532524" cy="1532524"/>
          </a:xfrm>
          <a:prstGeom prst="rect">
            <a:avLst/>
          </a:prstGeom>
        </p:spPr>
      </p:pic>
      <p:pic>
        <p:nvPicPr>
          <p:cNvPr id="3" name="Image 2" descr="Une image contenant dessin, noir, croquis, obscurité&#10;&#10;Description générée automatiquement">
            <a:extLst>
              <a:ext uri="{FF2B5EF4-FFF2-40B4-BE49-F238E27FC236}">
                <a16:creationId xmlns:a16="http://schemas.microsoft.com/office/drawing/2014/main" id="{6CCF27F1-59B3-E35B-55C2-02563E16AAAA}"/>
              </a:ext>
            </a:extLst>
          </p:cNvPr>
          <p:cNvPicPr>
            <a:picLocks noChangeAspect="1"/>
          </p:cNvPicPr>
          <p:nvPr/>
        </p:nvPicPr>
        <p:blipFill>
          <a:blip r:embed="rId7"/>
          <a:stretch>
            <a:fillRect/>
          </a:stretch>
        </p:blipFill>
        <p:spPr>
          <a:xfrm>
            <a:off x="9961418" y="5982230"/>
            <a:ext cx="1325854" cy="875769"/>
          </a:xfrm>
          <a:prstGeom prst="rect">
            <a:avLst/>
          </a:prstGeom>
        </p:spPr>
      </p:pic>
      <p:pic>
        <p:nvPicPr>
          <p:cNvPr id="5" name="Image 4" descr="Une image contenant dessin, noir, croquis, obscurité&#10;&#10;Description générée automatiquement">
            <a:extLst>
              <a:ext uri="{FF2B5EF4-FFF2-40B4-BE49-F238E27FC236}">
                <a16:creationId xmlns:a16="http://schemas.microsoft.com/office/drawing/2014/main" id="{7CBF1A4B-479F-5C49-2087-7AB19B2E613E}"/>
              </a:ext>
            </a:extLst>
          </p:cNvPr>
          <p:cNvPicPr>
            <a:picLocks noChangeAspect="1"/>
          </p:cNvPicPr>
          <p:nvPr/>
        </p:nvPicPr>
        <p:blipFill>
          <a:blip r:embed="rId7"/>
          <a:srcRect b="20914"/>
          <a:stretch/>
        </p:blipFill>
        <p:spPr>
          <a:xfrm>
            <a:off x="5719682" y="533926"/>
            <a:ext cx="2739702" cy="1431189"/>
          </a:xfrm>
          <a:prstGeom prst="rect">
            <a:avLst/>
          </a:prstGeom>
        </p:spPr>
      </p:pic>
    </p:spTree>
    <p:extLst>
      <p:ext uri="{BB962C8B-B14F-4D97-AF65-F5344CB8AC3E}">
        <p14:creationId xmlns:p14="http://schemas.microsoft.com/office/powerpoint/2010/main" val="31888378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C23D5-7365-C9AB-165E-7771BA0201D7}"/>
            </a:ext>
          </a:extLst>
        </p:cNvPr>
        <p:cNvGrpSpPr/>
        <p:nvPr/>
      </p:nvGrpSpPr>
      <p:grpSpPr>
        <a:xfrm>
          <a:off x="0" y="0"/>
          <a:ext cx="0" cy="0"/>
          <a:chOff x="0" y="0"/>
          <a:chExt cx="0" cy="0"/>
        </a:xfrm>
      </p:grpSpPr>
      <p:pic>
        <p:nvPicPr>
          <p:cNvPr id="5" name="Image 4" descr="Une image contenant personne, symbole, doigt, habits&#10;&#10;Description générée automatiquement">
            <a:extLst>
              <a:ext uri="{FF2B5EF4-FFF2-40B4-BE49-F238E27FC236}">
                <a16:creationId xmlns:a16="http://schemas.microsoft.com/office/drawing/2014/main" id="{3F0458E8-61E6-0994-4421-01A639B791AF}"/>
              </a:ext>
            </a:extLst>
          </p:cNvPr>
          <p:cNvPicPr>
            <a:picLocks noChangeAspect="1"/>
          </p:cNvPicPr>
          <p:nvPr/>
        </p:nvPicPr>
        <p:blipFill>
          <a:blip r:embed="rId3">
            <a:alphaModFix amt="24000"/>
          </a:blip>
          <a:stretch>
            <a:fillRect/>
          </a:stretch>
        </p:blipFill>
        <p:spPr>
          <a:xfrm>
            <a:off x="1846787" y="51568"/>
            <a:ext cx="9088541" cy="6059027"/>
          </a:xfrm>
          <a:prstGeom prst="rect">
            <a:avLst/>
          </a:prstGeom>
        </p:spPr>
      </p:pic>
      <p:sp>
        <p:nvSpPr>
          <p:cNvPr id="2" name="Titre 1">
            <a:extLst>
              <a:ext uri="{FF2B5EF4-FFF2-40B4-BE49-F238E27FC236}">
                <a16:creationId xmlns:a16="http://schemas.microsoft.com/office/drawing/2014/main" id="{8F9D2E60-13E0-DBF3-E028-5432E252E205}"/>
              </a:ext>
            </a:extLst>
          </p:cNvPr>
          <p:cNvSpPr>
            <a:spLocks noGrp="1"/>
          </p:cNvSpPr>
          <p:nvPr>
            <p:ph type="title"/>
          </p:nvPr>
        </p:nvSpPr>
        <p:spPr>
          <a:xfrm>
            <a:off x="426000" y="1338158"/>
            <a:ext cx="11340000" cy="432000"/>
          </a:xfrm>
        </p:spPr>
        <p:txBody>
          <a:bodyPr rtlCol="0">
            <a:noAutofit/>
          </a:bodyPr>
          <a:lstStyle/>
          <a:p>
            <a:pPr rtl="0"/>
            <a:r>
              <a:rPr lang="fr-FR" sz="4400" dirty="0">
                <a:solidFill>
                  <a:schemeClr val="tx1"/>
                </a:solidFill>
                <a:latin typeface="Calibri" panose="020F0502020204030204" pitchFamily="34" charset="0"/>
                <a:ea typeface="Calibri" panose="020F0502020204030204" pitchFamily="34" charset="0"/>
                <a:cs typeface="Calibri" panose="020F0502020204030204" pitchFamily="34" charset="0"/>
              </a:rPr>
              <a:t>Les avantages pour l’</a:t>
            </a:r>
            <a:r>
              <a:rPr lang="fr-FR"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ogec</a:t>
            </a:r>
            <a:endParaRPr lang="fr-FR"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5ABB70B5-E582-E71C-77FC-D23BE8C9FEA2}"/>
              </a:ext>
            </a:extLst>
          </p:cNvPr>
          <p:cNvSpPr>
            <a:spLocks noGrp="1"/>
          </p:cNvSpPr>
          <p:nvPr>
            <p:ph type="body" idx="1"/>
          </p:nvPr>
        </p:nvSpPr>
        <p:spPr>
          <a:xfrm>
            <a:off x="303941" y="4499692"/>
            <a:ext cx="4193563" cy="1176302"/>
          </a:xfrm>
        </p:spPr>
        <p:txBody>
          <a:bodyPr rtlCol="0">
            <a:noAutofit/>
          </a:bodyPr>
          <a:lstStyle/>
          <a:p>
            <a:pPr rtl="0">
              <a:spcBef>
                <a:spcPts val="0"/>
              </a:spcBef>
            </a:pPr>
            <a:r>
              <a:rPr 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Amélioration de l’engagement des parents</a:t>
            </a:r>
          </a:p>
        </p:txBody>
      </p:sp>
      <p:sp>
        <p:nvSpPr>
          <p:cNvPr id="8" name="Espace réservé du numéro de diapositive 7">
            <a:extLst>
              <a:ext uri="{FF2B5EF4-FFF2-40B4-BE49-F238E27FC236}">
                <a16:creationId xmlns:a16="http://schemas.microsoft.com/office/drawing/2014/main" id="{B07FF9E2-BA95-B583-0929-4DF66861AE12}"/>
              </a:ext>
            </a:extLst>
          </p:cNvPr>
          <p:cNvSpPr>
            <a:spLocks noGrp="1"/>
          </p:cNvSpPr>
          <p:nvPr>
            <p:ph type="sldNum" sz="quarter" idx="33"/>
          </p:nvPr>
        </p:nvSpPr>
        <p:spPr/>
        <p:txBody>
          <a:bodyPr rtlCol="0"/>
          <a:lstStyle/>
          <a:p>
            <a:pPr rtl="0"/>
            <a:fld id="{19B51A1E-902D-48AF-9020-955120F399B6}" type="slidenum">
              <a:rPr lang="fr-FR" smtClean="0"/>
              <a:pPr rtl="0"/>
              <a:t>8</a:t>
            </a:fld>
            <a:endParaRPr lang="fr-FR"/>
          </a:p>
        </p:txBody>
      </p:sp>
      <p:sp>
        <p:nvSpPr>
          <p:cNvPr id="12" name="Rectangle 11" descr="Bloc d’accentuation gauche">
            <a:extLst>
              <a:ext uri="{FF2B5EF4-FFF2-40B4-BE49-F238E27FC236}">
                <a16:creationId xmlns:a16="http://schemas.microsoft.com/office/drawing/2014/main" id="{37D0DBCB-536A-6616-9022-22532476556C}"/>
              </a:ext>
              <a:ext uri="{C183D7F6-B498-43B3-948B-1728B52AA6E4}">
                <adec:decorative xmlns:adec="http://schemas.microsoft.com/office/drawing/2017/decorative" xmlns="" val="1"/>
              </a:ext>
            </a:extLst>
          </p:cNvPr>
          <p:cNvSpPr/>
          <p:nvPr/>
        </p:nvSpPr>
        <p:spPr>
          <a:xfrm>
            <a:off x="303941" y="436532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13" name="Rectangle 12" descr="Barre d’accentuation droite&#10;">
            <a:extLst>
              <a:ext uri="{FF2B5EF4-FFF2-40B4-BE49-F238E27FC236}">
                <a16:creationId xmlns:a16="http://schemas.microsoft.com/office/drawing/2014/main" id="{81785086-BBA7-B095-8517-5973ECBCA4B2}"/>
              </a:ext>
              <a:ext uri="{C183D7F6-B498-43B3-948B-1728B52AA6E4}">
                <adec:decorative xmlns:adec="http://schemas.microsoft.com/office/drawing/2017/decorative" xmlns="" val="1"/>
              </a:ext>
            </a:extLst>
          </p:cNvPr>
          <p:cNvSpPr/>
          <p:nvPr/>
        </p:nvSpPr>
        <p:spPr>
          <a:xfrm>
            <a:off x="5179002" y="4364992"/>
            <a:ext cx="1984175" cy="114824"/>
          </a:xfrm>
          <a:prstGeom prst="rect">
            <a:avLst/>
          </a:prstGeom>
          <a:solidFill>
            <a:srgbClr val="E66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0" name="Espace réservé du texte 3">
            <a:extLst>
              <a:ext uri="{FF2B5EF4-FFF2-40B4-BE49-F238E27FC236}">
                <a16:creationId xmlns:a16="http://schemas.microsoft.com/office/drawing/2014/main" id="{6C98F3A7-62F8-5D9B-89A9-1BDFFD75B2A1}"/>
              </a:ext>
            </a:extLst>
          </p:cNvPr>
          <p:cNvSpPr txBox="1">
            <a:spLocks/>
          </p:cNvSpPr>
          <p:nvPr/>
        </p:nvSpPr>
        <p:spPr>
          <a:xfrm>
            <a:off x="5143111" y="4418380"/>
            <a:ext cx="2941095" cy="1547397"/>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2400" b="1" kern="1200">
                <a:solidFill>
                  <a:schemeClr val="tx1">
                    <a:lumMod val="75000"/>
                    <a:lumOff val="25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spcBef>
                <a:spcPts val="0"/>
              </a:spcBef>
            </a:pPr>
            <a:r>
              <a:rPr 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Renforcement de la communauté éducative</a:t>
            </a:r>
          </a:p>
        </p:txBody>
      </p:sp>
      <p:sp>
        <p:nvSpPr>
          <p:cNvPr id="21" name="Rectangle 12" descr="Barre d’accentuation droite&#10;">
            <a:extLst>
              <a:ext uri="{FF2B5EF4-FFF2-40B4-BE49-F238E27FC236}">
                <a16:creationId xmlns:a16="http://schemas.microsoft.com/office/drawing/2014/main" id="{3E4DA6E0-563B-980B-ECF5-3E02F8EF0F87}"/>
              </a:ext>
              <a:ext uri="{C183D7F6-B498-43B3-948B-1728B52AA6E4}">
                <adec:decorative xmlns:adec="http://schemas.microsoft.com/office/drawing/2017/decorative" xmlns="" val="1"/>
              </a:ext>
            </a:extLst>
          </p:cNvPr>
          <p:cNvSpPr/>
          <p:nvPr/>
        </p:nvSpPr>
        <p:spPr>
          <a:xfrm>
            <a:off x="9157067" y="4315357"/>
            <a:ext cx="1984175" cy="114824"/>
          </a:xfrm>
          <a:prstGeom prst="rect">
            <a:avLst/>
          </a:prstGeom>
          <a:solidFill>
            <a:srgbClr val="1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2" name="Espace réservé du texte 3">
            <a:extLst>
              <a:ext uri="{FF2B5EF4-FFF2-40B4-BE49-F238E27FC236}">
                <a16:creationId xmlns:a16="http://schemas.microsoft.com/office/drawing/2014/main" id="{1F9F6147-46E7-E16D-0983-21CADB5B92E8}"/>
              </a:ext>
            </a:extLst>
          </p:cNvPr>
          <p:cNvSpPr txBox="1">
            <a:spLocks/>
          </p:cNvSpPr>
          <p:nvPr/>
        </p:nvSpPr>
        <p:spPr>
          <a:xfrm>
            <a:off x="9023783" y="4499692"/>
            <a:ext cx="2794686" cy="1033447"/>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2400" b="1" kern="1200">
                <a:solidFill>
                  <a:schemeClr val="tx1">
                    <a:lumMod val="75000"/>
                    <a:lumOff val="25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spcBef>
                <a:spcPts val="0"/>
              </a:spcBef>
            </a:pPr>
            <a:r>
              <a:rPr 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Accroissement des ressources</a:t>
            </a:r>
          </a:p>
        </p:txBody>
      </p:sp>
      <p:sp>
        <p:nvSpPr>
          <p:cNvPr id="6" name="Rectangle 5">
            <a:extLst>
              <a:ext uri="{FF2B5EF4-FFF2-40B4-BE49-F238E27FC236}">
                <a16:creationId xmlns:a16="http://schemas.microsoft.com/office/drawing/2014/main" id="{8A0503A9-7FE1-5721-6485-D07DB5261BDC}"/>
              </a:ext>
            </a:extLst>
          </p:cNvPr>
          <p:cNvSpPr/>
          <p:nvPr/>
        </p:nvSpPr>
        <p:spPr>
          <a:xfrm>
            <a:off x="10338988" y="6370820"/>
            <a:ext cx="914400" cy="4871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Une image contenant noir, obscurité&#10;&#10;Description générée automatiquement">
            <a:extLst>
              <a:ext uri="{FF2B5EF4-FFF2-40B4-BE49-F238E27FC236}">
                <a16:creationId xmlns:a16="http://schemas.microsoft.com/office/drawing/2014/main" id="{B9FADAC2-2E96-80E2-9859-3C20964DA748}"/>
              </a:ext>
            </a:extLst>
          </p:cNvPr>
          <p:cNvPicPr>
            <a:picLocks noChangeAspect="1"/>
          </p:cNvPicPr>
          <p:nvPr/>
        </p:nvPicPr>
        <p:blipFill>
          <a:blip r:embed="rId4"/>
          <a:stretch>
            <a:fillRect/>
          </a:stretch>
        </p:blipFill>
        <p:spPr>
          <a:xfrm>
            <a:off x="542949" y="2705722"/>
            <a:ext cx="1615635" cy="1615635"/>
          </a:xfrm>
          <a:prstGeom prst="rect">
            <a:avLst/>
          </a:prstGeom>
        </p:spPr>
      </p:pic>
      <p:pic>
        <p:nvPicPr>
          <p:cNvPr id="18" name="Image 17" descr="Une image contenant noir, obscurité&#10;&#10;Description générée automatiquement">
            <a:extLst>
              <a:ext uri="{FF2B5EF4-FFF2-40B4-BE49-F238E27FC236}">
                <a16:creationId xmlns:a16="http://schemas.microsoft.com/office/drawing/2014/main" id="{39516559-CE76-117F-419E-DFC88A28A05B}"/>
              </a:ext>
            </a:extLst>
          </p:cNvPr>
          <p:cNvPicPr>
            <a:picLocks noChangeAspect="1"/>
          </p:cNvPicPr>
          <p:nvPr/>
        </p:nvPicPr>
        <p:blipFill>
          <a:blip r:embed="rId5"/>
          <a:stretch>
            <a:fillRect/>
          </a:stretch>
        </p:blipFill>
        <p:spPr>
          <a:xfrm>
            <a:off x="5266525" y="2566169"/>
            <a:ext cx="1809128" cy="1809128"/>
          </a:xfrm>
          <a:prstGeom prst="rect">
            <a:avLst/>
          </a:prstGeom>
        </p:spPr>
      </p:pic>
      <p:pic>
        <p:nvPicPr>
          <p:cNvPr id="23" name="Image 22" descr="Une image contenant noir, obscurité&#10;&#10;Description générée automatiquement">
            <a:extLst>
              <a:ext uri="{FF2B5EF4-FFF2-40B4-BE49-F238E27FC236}">
                <a16:creationId xmlns:a16="http://schemas.microsoft.com/office/drawing/2014/main" id="{8C191FF3-33D6-AC7F-7489-8A131CE20AE6}"/>
              </a:ext>
            </a:extLst>
          </p:cNvPr>
          <p:cNvPicPr>
            <a:picLocks noChangeAspect="1"/>
          </p:cNvPicPr>
          <p:nvPr/>
        </p:nvPicPr>
        <p:blipFill>
          <a:blip r:embed="rId6"/>
          <a:stretch>
            <a:fillRect/>
          </a:stretch>
        </p:blipFill>
        <p:spPr>
          <a:xfrm>
            <a:off x="9213722" y="2573044"/>
            <a:ext cx="1809129" cy="1809129"/>
          </a:xfrm>
          <a:prstGeom prst="rect">
            <a:avLst/>
          </a:prstGeom>
        </p:spPr>
      </p:pic>
      <p:pic>
        <p:nvPicPr>
          <p:cNvPr id="24" name="Image 23" descr="Une image contenant dessin, noir, croquis, obscurité&#10;&#10;Description générée automatiquement">
            <a:extLst>
              <a:ext uri="{FF2B5EF4-FFF2-40B4-BE49-F238E27FC236}">
                <a16:creationId xmlns:a16="http://schemas.microsoft.com/office/drawing/2014/main" id="{1A44D0E2-DE51-2E54-5E5C-98386993D004}"/>
              </a:ext>
            </a:extLst>
          </p:cNvPr>
          <p:cNvPicPr>
            <a:picLocks noChangeAspect="1"/>
          </p:cNvPicPr>
          <p:nvPr/>
        </p:nvPicPr>
        <p:blipFill>
          <a:blip r:embed="rId7"/>
          <a:stretch>
            <a:fillRect/>
          </a:stretch>
        </p:blipFill>
        <p:spPr>
          <a:xfrm>
            <a:off x="9961418" y="5982230"/>
            <a:ext cx="1325854" cy="875769"/>
          </a:xfrm>
          <a:prstGeom prst="rect">
            <a:avLst/>
          </a:prstGeom>
        </p:spPr>
      </p:pic>
    </p:spTree>
    <p:extLst>
      <p:ext uri="{BB962C8B-B14F-4D97-AF65-F5344CB8AC3E}">
        <p14:creationId xmlns:p14="http://schemas.microsoft.com/office/powerpoint/2010/main" val="12606654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fade">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barn(inVertical)">
                                      <p:cBhvr>
                                        <p:cTn id="28"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6E187-D67D-3539-E395-C71DDA1098E0}"/>
            </a:ext>
          </a:extLst>
        </p:cNvPr>
        <p:cNvGrpSpPr/>
        <p:nvPr/>
      </p:nvGrpSpPr>
      <p:grpSpPr>
        <a:xfrm>
          <a:off x="0" y="0"/>
          <a:ext cx="0" cy="0"/>
          <a:chOff x="0" y="0"/>
          <a:chExt cx="0" cy="0"/>
        </a:xfrm>
      </p:grpSpPr>
      <p:pic>
        <p:nvPicPr>
          <p:cNvPr id="5" name="Image 4" descr="Une image contenant personne, poignet, symbole, doigt&#10;&#10;Description générée automatiquement">
            <a:extLst>
              <a:ext uri="{FF2B5EF4-FFF2-40B4-BE49-F238E27FC236}">
                <a16:creationId xmlns:a16="http://schemas.microsoft.com/office/drawing/2014/main" id="{207E6F89-6595-5080-EA85-032FB596109E}"/>
              </a:ext>
            </a:extLst>
          </p:cNvPr>
          <p:cNvPicPr>
            <a:picLocks noChangeAspect="1"/>
          </p:cNvPicPr>
          <p:nvPr/>
        </p:nvPicPr>
        <p:blipFill>
          <a:blip r:embed="rId3">
            <a:alphaModFix amt="25000"/>
          </a:blip>
          <a:stretch>
            <a:fillRect/>
          </a:stretch>
        </p:blipFill>
        <p:spPr>
          <a:xfrm>
            <a:off x="2791972" y="0"/>
            <a:ext cx="6145967" cy="6145967"/>
          </a:xfrm>
          <a:prstGeom prst="rect">
            <a:avLst/>
          </a:prstGeom>
        </p:spPr>
      </p:pic>
      <p:sp>
        <p:nvSpPr>
          <p:cNvPr id="2" name="Titre 1">
            <a:extLst>
              <a:ext uri="{FF2B5EF4-FFF2-40B4-BE49-F238E27FC236}">
                <a16:creationId xmlns:a16="http://schemas.microsoft.com/office/drawing/2014/main" id="{932E5814-AFD4-04AF-11C9-769C4E53B622}"/>
              </a:ext>
            </a:extLst>
          </p:cNvPr>
          <p:cNvSpPr>
            <a:spLocks noGrp="1"/>
          </p:cNvSpPr>
          <p:nvPr>
            <p:ph type="title"/>
          </p:nvPr>
        </p:nvSpPr>
        <p:spPr>
          <a:xfrm>
            <a:off x="420000" y="1029711"/>
            <a:ext cx="11476187" cy="432000"/>
          </a:xfrm>
        </p:spPr>
        <p:txBody>
          <a:bodyPr rtlCol="0">
            <a:noAutofit/>
          </a:bodyPr>
          <a:lstStyle/>
          <a:p>
            <a:pPr rtl="0"/>
            <a:r>
              <a:rPr lang="fr-FR" sz="4400" dirty="0">
                <a:solidFill>
                  <a:schemeClr val="tx1"/>
                </a:solidFill>
                <a:latin typeface="Calibri" panose="020F0502020204030204" pitchFamily="34" charset="0"/>
                <a:ea typeface="Calibri" panose="020F0502020204030204" pitchFamily="34" charset="0"/>
                <a:cs typeface="Calibri" panose="020F0502020204030204" pitchFamily="34" charset="0"/>
              </a:rPr>
              <a:t>Les avantages pour le chef d’établissement</a:t>
            </a:r>
          </a:p>
        </p:txBody>
      </p:sp>
      <p:sp>
        <p:nvSpPr>
          <p:cNvPr id="4" name="Espace réservé du texte 3">
            <a:extLst>
              <a:ext uri="{FF2B5EF4-FFF2-40B4-BE49-F238E27FC236}">
                <a16:creationId xmlns:a16="http://schemas.microsoft.com/office/drawing/2014/main" id="{B1CF7BC1-D076-3258-4258-764777429BDF}"/>
              </a:ext>
            </a:extLst>
          </p:cNvPr>
          <p:cNvSpPr>
            <a:spLocks noGrp="1"/>
          </p:cNvSpPr>
          <p:nvPr>
            <p:ph type="body" idx="1"/>
          </p:nvPr>
        </p:nvSpPr>
        <p:spPr>
          <a:xfrm>
            <a:off x="370531" y="4868426"/>
            <a:ext cx="4193563" cy="1022563"/>
          </a:xfrm>
        </p:spPr>
        <p:txBody>
          <a:bodyPr rtlCol="0">
            <a:noAutofit/>
          </a:bodyPr>
          <a:lstStyle/>
          <a:p>
            <a:pPr rtl="0">
              <a:spcBef>
                <a:spcPts val="0"/>
              </a:spcBef>
            </a:pPr>
            <a:r>
              <a:rPr 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Soutien à</a:t>
            </a:r>
          </a:p>
          <a:p>
            <a:pPr rtl="0">
              <a:spcBef>
                <a:spcPts val="0"/>
              </a:spcBef>
            </a:pPr>
            <a:r>
              <a:rPr 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l’établissement</a:t>
            </a:r>
          </a:p>
        </p:txBody>
      </p:sp>
      <p:sp>
        <p:nvSpPr>
          <p:cNvPr id="8" name="Espace réservé du numéro de diapositive 7">
            <a:extLst>
              <a:ext uri="{FF2B5EF4-FFF2-40B4-BE49-F238E27FC236}">
                <a16:creationId xmlns:a16="http://schemas.microsoft.com/office/drawing/2014/main" id="{342FBC79-F14A-8F3F-FDC6-DECDFD76D410}"/>
              </a:ext>
            </a:extLst>
          </p:cNvPr>
          <p:cNvSpPr>
            <a:spLocks noGrp="1"/>
          </p:cNvSpPr>
          <p:nvPr>
            <p:ph type="sldNum" sz="quarter" idx="33"/>
          </p:nvPr>
        </p:nvSpPr>
        <p:spPr>
          <a:xfrm>
            <a:off x="525586" y="253109"/>
            <a:ext cx="811019" cy="503578"/>
          </a:xfrm>
        </p:spPr>
        <p:txBody>
          <a:bodyPr rtlCol="0"/>
          <a:lstStyle/>
          <a:p>
            <a:pPr rtl="0"/>
            <a:fld id="{19B51A1E-902D-48AF-9020-955120F399B6}" type="slidenum">
              <a:rPr lang="fr-FR" smtClean="0"/>
              <a:pPr rtl="0"/>
              <a:t>9</a:t>
            </a:fld>
            <a:endParaRPr lang="fr-FR" dirty="0"/>
          </a:p>
        </p:txBody>
      </p:sp>
      <p:sp>
        <p:nvSpPr>
          <p:cNvPr id="12" name="Rectangle 11" descr="Bloc d’accentuation gauche">
            <a:extLst>
              <a:ext uri="{FF2B5EF4-FFF2-40B4-BE49-F238E27FC236}">
                <a16:creationId xmlns:a16="http://schemas.microsoft.com/office/drawing/2014/main" id="{53CC0FEE-99D9-B4BF-A88F-A1DE7FDE50E5}"/>
              </a:ext>
              <a:ext uri="{C183D7F6-B498-43B3-948B-1728B52AA6E4}">
                <adec:decorative xmlns:adec="http://schemas.microsoft.com/office/drawing/2017/decorative" xmlns="" val="1"/>
              </a:ext>
            </a:extLst>
          </p:cNvPr>
          <p:cNvSpPr/>
          <p:nvPr/>
        </p:nvSpPr>
        <p:spPr>
          <a:xfrm>
            <a:off x="420000" y="4613448"/>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13" name="Rectangle 12" descr="Barre d’accentuation droite&#10;">
            <a:extLst>
              <a:ext uri="{FF2B5EF4-FFF2-40B4-BE49-F238E27FC236}">
                <a16:creationId xmlns:a16="http://schemas.microsoft.com/office/drawing/2014/main" id="{9BCEB0BF-D752-41FA-3635-3724314AAD8F}"/>
              </a:ext>
              <a:ext uri="{C183D7F6-B498-43B3-948B-1728B52AA6E4}">
                <adec:decorative xmlns:adec="http://schemas.microsoft.com/office/drawing/2017/decorative" xmlns="" val="1"/>
              </a:ext>
            </a:extLst>
          </p:cNvPr>
          <p:cNvSpPr/>
          <p:nvPr/>
        </p:nvSpPr>
        <p:spPr>
          <a:xfrm>
            <a:off x="4813027" y="4613450"/>
            <a:ext cx="1984175" cy="11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0" name="Espace réservé du texte 3">
            <a:extLst>
              <a:ext uri="{FF2B5EF4-FFF2-40B4-BE49-F238E27FC236}">
                <a16:creationId xmlns:a16="http://schemas.microsoft.com/office/drawing/2014/main" id="{D721A8E9-76B4-6148-66A1-C5391D5A5C87}"/>
              </a:ext>
            </a:extLst>
          </p:cNvPr>
          <p:cNvSpPr txBox="1">
            <a:spLocks/>
          </p:cNvSpPr>
          <p:nvPr/>
        </p:nvSpPr>
        <p:spPr>
          <a:xfrm>
            <a:off x="4813027" y="4775560"/>
            <a:ext cx="2941095" cy="1208297"/>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2400" b="1" kern="1200">
                <a:solidFill>
                  <a:schemeClr val="tx1">
                    <a:lumMod val="75000"/>
                    <a:lumOff val="25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spcBef>
                <a:spcPts val="0"/>
              </a:spcBef>
            </a:pPr>
            <a:r>
              <a:rPr 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Meilleure communication</a:t>
            </a:r>
          </a:p>
        </p:txBody>
      </p:sp>
      <p:sp>
        <p:nvSpPr>
          <p:cNvPr id="21" name="Rectangle 12" descr="Barre d’accentuation droite&#10;">
            <a:extLst>
              <a:ext uri="{FF2B5EF4-FFF2-40B4-BE49-F238E27FC236}">
                <a16:creationId xmlns:a16="http://schemas.microsoft.com/office/drawing/2014/main" id="{50FCD82D-DDC5-B8CC-EDD5-CABB8AB2A9BC}"/>
              </a:ext>
              <a:ext uri="{C183D7F6-B498-43B3-948B-1728B52AA6E4}">
                <adec:decorative xmlns:adec="http://schemas.microsoft.com/office/drawing/2017/decorative" xmlns="" val="1"/>
              </a:ext>
            </a:extLst>
          </p:cNvPr>
          <p:cNvSpPr/>
          <p:nvPr/>
        </p:nvSpPr>
        <p:spPr>
          <a:xfrm>
            <a:off x="9432038" y="4613448"/>
            <a:ext cx="1984175" cy="1148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fr-FR"/>
          </a:p>
        </p:txBody>
      </p:sp>
      <p:sp>
        <p:nvSpPr>
          <p:cNvPr id="22" name="Espace réservé du texte 3">
            <a:extLst>
              <a:ext uri="{FF2B5EF4-FFF2-40B4-BE49-F238E27FC236}">
                <a16:creationId xmlns:a16="http://schemas.microsoft.com/office/drawing/2014/main" id="{22212A77-4029-999A-12F2-34B4A88B7A6F}"/>
              </a:ext>
            </a:extLst>
          </p:cNvPr>
          <p:cNvSpPr txBox="1">
            <a:spLocks/>
          </p:cNvSpPr>
          <p:nvPr/>
        </p:nvSpPr>
        <p:spPr>
          <a:xfrm>
            <a:off x="9325736" y="4868281"/>
            <a:ext cx="2794686" cy="1093475"/>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2400" b="1" kern="1200">
                <a:solidFill>
                  <a:schemeClr val="tx1">
                    <a:lumMod val="75000"/>
                    <a:lumOff val="25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pPr>
              <a:spcBef>
                <a:spcPts val="0"/>
              </a:spcBef>
            </a:pPr>
            <a:r>
              <a:rPr lang="fr-FR" sz="2800" dirty="0">
                <a:solidFill>
                  <a:schemeClr val="tx1"/>
                </a:solidFill>
                <a:latin typeface="Calibri" panose="020F0502020204030204" pitchFamily="34" charset="0"/>
                <a:ea typeface="Calibri" panose="020F0502020204030204" pitchFamily="34" charset="0"/>
                <a:cs typeface="Calibri" panose="020F0502020204030204" pitchFamily="34" charset="0"/>
              </a:rPr>
              <a:t>Participation accrue</a:t>
            </a:r>
          </a:p>
        </p:txBody>
      </p:sp>
      <p:sp>
        <p:nvSpPr>
          <p:cNvPr id="6" name="Rectangle 5">
            <a:extLst>
              <a:ext uri="{FF2B5EF4-FFF2-40B4-BE49-F238E27FC236}">
                <a16:creationId xmlns:a16="http://schemas.microsoft.com/office/drawing/2014/main" id="{EB0C8CDE-D1FE-9947-4FA9-1F4E18728ACF}"/>
              </a:ext>
            </a:extLst>
          </p:cNvPr>
          <p:cNvSpPr/>
          <p:nvPr/>
        </p:nvSpPr>
        <p:spPr>
          <a:xfrm>
            <a:off x="10338988" y="6370820"/>
            <a:ext cx="914400" cy="48718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noir, obscurité&#10;&#10;Description générée automatiquement">
            <a:extLst>
              <a:ext uri="{FF2B5EF4-FFF2-40B4-BE49-F238E27FC236}">
                <a16:creationId xmlns:a16="http://schemas.microsoft.com/office/drawing/2014/main" id="{FADE3121-851E-04CA-719D-725DAD2ACBAB}"/>
              </a:ext>
            </a:extLst>
          </p:cNvPr>
          <p:cNvPicPr>
            <a:picLocks noChangeAspect="1"/>
          </p:cNvPicPr>
          <p:nvPr/>
        </p:nvPicPr>
        <p:blipFill>
          <a:blip r:embed="rId4"/>
          <a:stretch>
            <a:fillRect/>
          </a:stretch>
        </p:blipFill>
        <p:spPr>
          <a:xfrm>
            <a:off x="503961" y="3048191"/>
            <a:ext cx="1622669" cy="1622669"/>
          </a:xfrm>
          <a:prstGeom prst="rect">
            <a:avLst/>
          </a:prstGeom>
        </p:spPr>
      </p:pic>
      <p:pic>
        <p:nvPicPr>
          <p:cNvPr id="14" name="Image 13" descr="Une image contenant Graphique, noir, conception&#10;&#10;Description générée automatiquement">
            <a:extLst>
              <a:ext uri="{FF2B5EF4-FFF2-40B4-BE49-F238E27FC236}">
                <a16:creationId xmlns:a16="http://schemas.microsoft.com/office/drawing/2014/main" id="{B6149802-47C4-4743-DDBE-49E297587A7F}"/>
              </a:ext>
            </a:extLst>
          </p:cNvPr>
          <p:cNvPicPr>
            <a:picLocks noChangeAspect="1"/>
          </p:cNvPicPr>
          <p:nvPr/>
        </p:nvPicPr>
        <p:blipFill>
          <a:blip r:embed="rId5"/>
          <a:stretch>
            <a:fillRect/>
          </a:stretch>
        </p:blipFill>
        <p:spPr>
          <a:xfrm>
            <a:off x="5058732" y="3085001"/>
            <a:ext cx="1566920" cy="1566920"/>
          </a:xfrm>
          <a:prstGeom prst="rect">
            <a:avLst/>
          </a:prstGeom>
        </p:spPr>
      </p:pic>
      <p:pic>
        <p:nvPicPr>
          <p:cNvPr id="16" name="Image 15" descr="Une image contenant noir, obscurité&#10;&#10;Description générée automatiquement">
            <a:extLst>
              <a:ext uri="{FF2B5EF4-FFF2-40B4-BE49-F238E27FC236}">
                <a16:creationId xmlns:a16="http://schemas.microsoft.com/office/drawing/2014/main" id="{471F02C3-27F7-7C76-EDCE-4985C3EE516A}"/>
              </a:ext>
            </a:extLst>
          </p:cNvPr>
          <p:cNvPicPr>
            <a:picLocks noChangeAspect="1"/>
          </p:cNvPicPr>
          <p:nvPr/>
        </p:nvPicPr>
        <p:blipFill>
          <a:blip r:embed="rId6"/>
          <a:stretch>
            <a:fillRect/>
          </a:stretch>
        </p:blipFill>
        <p:spPr>
          <a:xfrm>
            <a:off x="9709154" y="3197631"/>
            <a:ext cx="1415817" cy="1415817"/>
          </a:xfrm>
          <a:prstGeom prst="rect">
            <a:avLst/>
          </a:prstGeom>
        </p:spPr>
      </p:pic>
      <p:pic>
        <p:nvPicPr>
          <p:cNvPr id="17" name="Image 16" descr="Une image contenant dessin, noir, croquis, obscurité&#10;&#10;Description générée automatiquement">
            <a:extLst>
              <a:ext uri="{FF2B5EF4-FFF2-40B4-BE49-F238E27FC236}">
                <a16:creationId xmlns:a16="http://schemas.microsoft.com/office/drawing/2014/main" id="{44D86595-1348-1B65-1577-ABB0F90DD283}"/>
              </a:ext>
            </a:extLst>
          </p:cNvPr>
          <p:cNvPicPr>
            <a:picLocks noChangeAspect="1"/>
          </p:cNvPicPr>
          <p:nvPr/>
        </p:nvPicPr>
        <p:blipFill>
          <a:blip r:embed="rId7"/>
          <a:stretch>
            <a:fillRect/>
          </a:stretch>
        </p:blipFill>
        <p:spPr>
          <a:xfrm>
            <a:off x="9961418" y="5982230"/>
            <a:ext cx="1325854" cy="875769"/>
          </a:xfrm>
          <a:prstGeom prst="rect">
            <a:avLst/>
          </a:prstGeom>
        </p:spPr>
      </p:pic>
    </p:spTree>
    <p:extLst>
      <p:ext uri="{BB962C8B-B14F-4D97-AF65-F5344CB8AC3E}">
        <p14:creationId xmlns:p14="http://schemas.microsoft.com/office/powerpoint/2010/main" val="40744974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xEl>
                                              <p:pRg st="0" end="0"/>
                                            </p:txEl>
                                          </p:spTgt>
                                        </p:tgtEl>
                                        <p:attrNameLst>
                                          <p:attrName>style.visibility</p:attrName>
                                        </p:attrNameLst>
                                      </p:cBhvr>
                                      <p:to>
                                        <p:strVal val="visible"/>
                                      </p:to>
                                    </p:set>
                                    <p:anim calcmode="lin" valueType="num">
                                      <p:cBhvr>
                                        <p:cTn id="26"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2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anim calcmode="lin" valueType="num">
                                      <p:cBhvr>
                                        <p:cTn id="34" dur="2000" fill="hold"/>
                                        <p:tgtEl>
                                          <p:spTgt spid="16"/>
                                        </p:tgtEl>
                                        <p:attrNameLst>
                                          <p:attrName>ppt_w</p:attrName>
                                        </p:attrNameLst>
                                      </p:cBhvr>
                                      <p:tavLst>
                                        <p:tav tm="0" fmla="#ppt_w*sin(2.5*pi*$)">
                                          <p:val>
                                            <p:fltVal val="0"/>
                                          </p:val>
                                        </p:tav>
                                        <p:tav tm="100000">
                                          <p:val>
                                            <p:fltVal val="1"/>
                                          </p:val>
                                        </p:tav>
                                      </p:tavLst>
                                    </p:anim>
                                    <p:anim calcmode="lin" valueType="num">
                                      <p:cBhvr>
                                        <p:cTn id="35" dur="2000" fill="hold"/>
                                        <p:tgtEl>
                                          <p:spTgt spid="16"/>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2000"/>
                                        <p:tgtEl>
                                          <p:spTgt spid="22">
                                            <p:txEl>
                                              <p:pRg st="0" end="0"/>
                                            </p:txEl>
                                          </p:spTgt>
                                        </p:tgtEl>
                                      </p:cBhvr>
                                    </p:animEffect>
                                    <p:anim calcmode="lin" valueType="num">
                                      <p:cBhvr>
                                        <p:cTn id="39" dur="2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40" dur="2000" fill="hold"/>
                                        <p:tgtEl>
                                          <p:spTgt spid="2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440be5-33dd-4f73-a042-1e0379b0a2bf">
      <Terms xmlns="http://schemas.microsoft.com/office/infopath/2007/PartnerControls"/>
    </lcf76f155ced4ddcb4097134ff3c332f>
    <TaxCatchAll xmlns="57b3166e-ec87-4628-8373-7974daa62e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7801C948E83947BDABD3F1DE190CEF" ma:contentTypeVersion="13" ma:contentTypeDescription="Crée un document." ma:contentTypeScope="" ma:versionID="6e7f2d4daba1fda1b8d33553da402c38">
  <xsd:schema xmlns:xsd="http://www.w3.org/2001/XMLSchema" xmlns:xs="http://www.w3.org/2001/XMLSchema" xmlns:p="http://schemas.microsoft.com/office/2006/metadata/properties" xmlns:ns2="60440be5-33dd-4f73-a042-1e0379b0a2bf" xmlns:ns3="57b3166e-ec87-4628-8373-7974daa62eca" targetNamespace="http://schemas.microsoft.com/office/2006/metadata/properties" ma:root="true" ma:fieldsID="ea5afb42c5a3fba70b8dcc747bfb1bce" ns2:_="" ns3:_="">
    <xsd:import namespace="60440be5-33dd-4f73-a042-1e0379b0a2bf"/>
    <xsd:import namespace="57b3166e-ec87-4628-8373-7974daa62ec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440be5-33dd-4f73-a042-1e0379b0a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fdf02776-3e83-45ae-bba6-010283ecdd7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b3166e-ec87-4628-8373-7974daa62ec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bcbd554-c619-4d66-b646-6ad87defbc3b}" ma:internalName="TaxCatchAll" ma:showField="CatchAllData" ma:web="57b3166e-ec87-4628-8373-7974daa62e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9C428-858A-49FE-A31D-59B6D8399238}">
  <ds:schemaRefs>
    <ds:schemaRef ds:uri="http://schemas.microsoft.com/sharepoint/v3/contenttype/forms"/>
  </ds:schemaRefs>
</ds:datastoreItem>
</file>

<file path=customXml/itemProps2.xml><?xml version="1.0" encoding="utf-8"?>
<ds:datastoreItem xmlns:ds="http://schemas.openxmlformats.org/officeDocument/2006/customXml" ds:itemID="{EB2218FC-8412-44B9-9E82-D51F1F531141}">
  <ds:schemaRefs>
    <ds:schemaRef ds:uri="60440be5-33dd-4f73-a042-1e0379b0a2bf"/>
    <ds:schemaRef ds:uri="57b3166e-ec87-4628-8373-7974daa62eca"/>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12B69A-F662-4430-AC1A-294AA6E8B3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440be5-33dd-4f73-a042-1e0379b0a2bf"/>
    <ds:schemaRef ds:uri="57b3166e-ec87-4628-8373-7974daa62e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984</TotalTime>
  <Words>1480</Words>
  <Application>Microsoft Office PowerPoint</Application>
  <PresentationFormat>Grand écran</PresentationFormat>
  <Paragraphs>102</Paragraphs>
  <Slides>11</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Agency FB</vt:lpstr>
      <vt:lpstr>Aptos</vt:lpstr>
      <vt:lpstr>Arial</vt:lpstr>
      <vt:lpstr>Calibri</vt:lpstr>
      <vt:lpstr>Gill Sans MT</vt:lpstr>
      <vt:lpstr>Symbol</vt:lpstr>
      <vt:lpstr>Times New Roman</vt:lpstr>
      <vt:lpstr>Galerie</vt:lpstr>
      <vt:lpstr>Convention de Mandat: Un Partenariat Gagnant entre l'Apel et l'Ogec</vt:lpstr>
      <vt:lpstr>L’Apel &amp; l’ogec</vt:lpstr>
      <vt:lpstr>L’Apel &amp; l’ogec</vt:lpstr>
      <vt:lpstr>Le contexte</vt:lpstr>
      <vt:lpstr>C’est quoi une convention de mandat?</vt:lpstr>
      <vt:lpstr>La convention de mandat</vt:lpstr>
      <vt:lpstr>Les avantages pour l’</vt:lpstr>
      <vt:lpstr>Les avantages pour l’ogec</vt:lpstr>
      <vt:lpstr>Les avantages pour le chef d’établissement</vt:lpstr>
      <vt:lpstr>EN CONCLUSION</vt:lpstr>
      <vt:lpstr>Et N’hésitez pas à nous contacter si vous avez 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Convention de Mandat: Un Partenariat Gagnant entre l'Apel et l'Ogec</dc:title>
  <dc:creator>Karine MADEC</dc:creator>
  <cp:lastModifiedBy>Karine MADEC</cp:lastModifiedBy>
  <cp:revision>19</cp:revision>
  <cp:lastPrinted>2025-02-04T16:07:44Z</cp:lastPrinted>
  <dcterms:created xsi:type="dcterms:W3CDTF">2025-01-29T09:15:18Z</dcterms:created>
  <dcterms:modified xsi:type="dcterms:W3CDTF">2025-02-06T13:38:25Z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0x010100067801C948E83947BDABD3F1DE190CEF</vt:lpwstr>
  </property>
  <property fmtid="{D5CDD505-2E9C-101B-9397-08002B2CF9AE}" pid="3" name="MediaServiceImageTags">
    <vt:lpwstr/>
  </property>
</Properties>
</file>